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0" r:id="rId3"/>
  </p:sldMasterIdLst>
  <p:notesMasterIdLst>
    <p:notesMasterId r:id="rId38"/>
  </p:notesMasterIdLst>
  <p:sldIdLst>
    <p:sldId id="299" r:id="rId4"/>
    <p:sldId id="261" r:id="rId5"/>
    <p:sldId id="445" r:id="rId6"/>
    <p:sldId id="581" r:id="rId7"/>
    <p:sldId id="354" r:id="rId8"/>
    <p:sldId id="1311" r:id="rId9"/>
    <p:sldId id="572" r:id="rId10"/>
    <p:sldId id="582" r:id="rId11"/>
    <p:sldId id="584" r:id="rId12"/>
    <p:sldId id="1317" r:id="rId13"/>
    <p:sldId id="271" r:id="rId14"/>
    <p:sldId id="574" r:id="rId15"/>
    <p:sldId id="589" r:id="rId16"/>
    <p:sldId id="591" r:id="rId17"/>
    <p:sldId id="1318" r:id="rId18"/>
    <p:sldId id="387" r:id="rId19"/>
    <p:sldId id="389" r:id="rId20"/>
    <p:sldId id="390" r:id="rId21"/>
    <p:sldId id="1326" r:id="rId22"/>
    <p:sldId id="1312" r:id="rId23"/>
    <p:sldId id="1313" r:id="rId24"/>
    <p:sldId id="1314" r:id="rId25"/>
    <p:sldId id="1316" r:id="rId26"/>
    <p:sldId id="287" r:id="rId27"/>
    <p:sldId id="290" r:id="rId28"/>
    <p:sldId id="502" r:id="rId29"/>
    <p:sldId id="1321" r:id="rId30"/>
    <p:sldId id="1315" r:id="rId31"/>
    <p:sldId id="1323" r:id="rId32"/>
    <p:sldId id="590" r:id="rId33"/>
    <p:sldId id="386" r:id="rId34"/>
    <p:sldId id="388" r:id="rId35"/>
    <p:sldId id="1324" r:id="rId36"/>
    <p:sldId id="132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EEE9EE-0610-47F7-99E6-C82745074009}" v="7" dt="2025-08-15T15:30:49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microsoft.com/office/2016/11/relationships/changesInfo" Target="changesInfos/changesInfo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Dever" userId="b9b10acf-304c-43bd-93ad-0337e3f8c2b3" providerId="ADAL" clId="{67EEE9EE-0610-47F7-99E6-C82745074009}"/>
    <pc:docChg chg="custSel delSld modSld sldOrd delMainMaster">
      <pc:chgData name="Dan Dever" userId="b9b10acf-304c-43bd-93ad-0337e3f8c2b3" providerId="ADAL" clId="{67EEE9EE-0610-47F7-99E6-C82745074009}" dt="2025-08-18T18:47:26.403" v="314" actId="22"/>
      <pc:docMkLst>
        <pc:docMk/>
      </pc:docMkLst>
      <pc:sldChg chg="del">
        <pc:chgData name="Dan Dever" userId="b9b10acf-304c-43bd-93ad-0337e3f8c2b3" providerId="ADAL" clId="{67EEE9EE-0610-47F7-99E6-C82745074009}" dt="2025-08-15T15:24:28.646" v="199" actId="47"/>
        <pc:sldMkLst>
          <pc:docMk/>
          <pc:sldMk cId="3184235892" sldId="256"/>
        </pc:sldMkLst>
      </pc:sldChg>
      <pc:sldChg chg="delSp modSp mod">
        <pc:chgData name="Dan Dever" userId="b9b10acf-304c-43bd-93ad-0337e3f8c2b3" providerId="ADAL" clId="{67EEE9EE-0610-47F7-99E6-C82745074009}" dt="2025-08-15T15:38:04.659" v="305" actId="20577"/>
        <pc:sldMkLst>
          <pc:docMk/>
          <pc:sldMk cId="0" sldId="261"/>
        </pc:sldMkLst>
        <pc:spChg chg="mod">
          <ac:chgData name="Dan Dever" userId="b9b10acf-304c-43bd-93ad-0337e3f8c2b3" providerId="ADAL" clId="{67EEE9EE-0610-47F7-99E6-C82745074009}" dt="2025-08-15T15:37:37.489" v="299" actId="255"/>
          <ac:spMkLst>
            <pc:docMk/>
            <pc:sldMk cId="0" sldId="261"/>
            <ac:spMk id="16" creationId="{71202C12-C416-4443-9482-9113D084195A}"/>
          </ac:spMkLst>
        </pc:spChg>
        <pc:spChg chg="mod">
          <ac:chgData name="Dan Dever" userId="b9b10acf-304c-43bd-93ad-0337e3f8c2b3" providerId="ADAL" clId="{67EEE9EE-0610-47F7-99E6-C82745074009}" dt="2025-08-15T15:38:04.659" v="305" actId="20577"/>
          <ac:spMkLst>
            <pc:docMk/>
            <pc:sldMk cId="0" sldId="261"/>
            <ac:spMk id="236" creationId="{00000000-0000-0000-0000-000000000000}"/>
          </ac:spMkLst>
        </pc:spChg>
        <pc:picChg chg="mod">
          <ac:chgData name="Dan Dever" userId="b9b10acf-304c-43bd-93ad-0337e3f8c2b3" providerId="ADAL" clId="{67EEE9EE-0610-47F7-99E6-C82745074009}" dt="2025-08-13T20:13:31.712" v="71" actId="1076"/>
          <ac:picMkLst>
            <pc:docMk/>
            <pc:sldMk cId="0" sldId="261"/>
            <ac:picMk id="4" creationId="{D885BA3A-D9B8-C126-6037-C4AE7D59D61E}"/>
          </ac:picMkLst>
        </pc:picChg>
      </pc:sldChg>
      <pc:sldChg chg="addSp delSp modSp mod ord">
        <pc:chgData name="Dan Dever" userId="b9b10acf-304c-43bd-93ad-0337e3f8c2b3" providerId="ADAL" clId="{67EEE9EE-0610-47F7-99E6-C82745074009}" dt="2025-08-15T15:24:50.798" v="201"/>
        <pc:sldMkLst>
          <pc:docMk/>
          <pc:sldMk cId="2374643491" sldId="445"/>
        </pc:sldMkLst>
        <pc:spChg chg="mod">
          <ac:chgData name="Dan Dever" userId="b9b10acf-304c-43bd-93ad-0337e3f8c2b3" providerId="ADAL" clId="{67EEE9EE-0610-47F7-99E6-C82745074009}" dt="2025-08-13T20:28:06.490" v="195" actId="20577"/>
          <ac:spMkLst>
            <pc:docMk/>
            <pc:sldMk cId="2374643491" sldId="445"/>
            <ac:spMk id="2" creationId="{DF622142-78AE-4CCA-9BFB-63DB0233843B}"/>
          </ac:spMkLst>
        </pc:spChg>
        <pc:picChg chg="add mod">
          <ac:chgData name="Dan Dever" userId="b9b10acf-304c-43bd-93ad-0337e3f8c2b3" providerId="ADAL" clId="{67EEE9EE-0610-47F7-99E6-C82745074009}" dt="2025-08-13T20:20:20.037" v="184" actId="14100"/>
          <ac:picMkLst>
            <pc:docMk/>
            <pc:sldMk cId="2374643491" sldId="445"/>
            <ac:picMk id="6" creationId="{77403EE7-C0F6-A455-1293-A7EB5A21C34D}"/>
          </ac:picMkLst>
        </pc:picChg>
        <pc:picChg chg="add mod">
          <ac:chgData name="Dan Dever" userId="b9b10acf-304c-43bd-93ad-0337e3f8c2b3" providerId="ADAL" clId="{67EEE9EE-0610-47F7-99E6-C82745074009}" dt="2025-08-13T20:27:56.529" v="194" actId="1076"/>
          <ac:picMkLst>
            <pc:docMk/>
            <pc:sldMk cId="2374643491" sldId="445"/>
            <ac:picMk id="9" creationId="{82367872-60D0-1989-FA68-561FA4E93A03}"/>
          </ac:picMkLst>
        </pc:picChg>
      </pc:sldChg>
      <pc:sldChg chg="modSp mod">
        <pc:chgData name="Dan Dever" userId="b9b10acf-304c-43bd-93ad-0337e3f8c2b3" providerId="ADAL" clId="{67EEE9EE-0610-47F7-99E6-C82745074009}" dt="2025-08-13T20:18:02.981" v="179" actId="20577"/>
        <pc:sldMkLst>
          <pc:docMk/>
          <pc:sldMk cId="2417781130" sldId="581"/>
        </pc:sldMkLst>
        <pc:graphicFrameChg chg="modGraphic">
          <ac:chgData name="Dan Dever" userId="b9b10acf-304c-43bd-93ad-0337e3f8c2b3" providerId="ADAL" clId="{67EEE9EE-0610-47F7-99E6-C82745074009}" dt="2025-08-13T20:18:02.981" v="179" actId="20577"/>
          <ac:graphicFrameMkLst>
            <pc:docMk/>
            <pc:sldMk cId="2417781130" sldId="581"/>
            <ac:graphicFrameMk id="2" creationId="{B22C53C4-7DB7-41B3-945A-6D72F3844AD3}"/>
          </ac:graphicFrameMkLst>
        </pc:graphicFrameChg>
      </pc:sldChg>
      <pc:sldChg chg="modSp mod">
        <pc:chgData name="Dan Dever" userId="b9b10acf-304c-43bd-93ad-0337e3f8c2b3" providerId="ADAL" clId="{67EEE9EE-0610-47F7-99E6-C82745074009}" dt="2025-08-15T15:28:50.315" v="235" actId="6549"/>
        <pc:sldMkLst>
          <pc:docMk/>
          <pc:sldMk cId="2982126692" sldId="589"/>
        </pc:sldMkLst>
        <pc:spChg chg="mod">
          <ac:chgData name="Dan Dever" userId="b9b10acf-304c-43bd-93ad-0337e3f8c2b3" providerId="ADAL" clId="{67EEE9EE-0610-47F7-99E6-C82745074009}" dt="2025-08-15T15:28:39.306" v="234" actId="20577"/>
          <ac:spMkLst>
            <pc:docMk/>
            <pc:sldMk cId="2982126692" sldId="589"/>
            <ac:spMk id="2" creationId="{5C4E154F-A0F1-CA8B-513D-47454115199B}"/>
          </ac:spMkLst>
        </pc:spChg>
        <pc:spChg chg="mod">
          <ac:chgData name="Dan Dever" userId="b9b10acf-304c-43bd-93ad-0337e3f8c2b3" providerId="ADAL" clId="{67EEE9EE-0610-47F7-99E6-C82745074009}" dt="2025-08-15T15:28:50.315" v="235" actId="6549"/>
          <ac:spMkLst>
            <pc:docMk/>
            <pc:sldMk cId="2982126692" sldId="589"/>
            <ac:spMk id="9" creationId="{2CA62F12-48C0-78A6-D494-86C306E0B46E}"/>
          </ac:spMkLst>
        </pc:spChg>
        <pc:picChg chg="mod">
          <ac:chgData name="Dan Dever" userId="b9b10acf-304c-43bd-93ad-0337e3f8c2b3" providerId="ADAL" clId="{67EEE9EE-0610-47F7-99E6-C82745074009}" dt="2025-08-15T15:28:15.082" v="203" actId="1076"/>
          <ac:picMkLst>
            <pc:docMk/>
            <pc:sldMk cId="2982126692" sldId="589"/>
            <ac:picMk id="4" creationId="{E3D01CC2-18F1-0D0A-40D3-C903B3E192F4}"/>
          </ac:picMkLst>
        </pc:picChg>
      </pc:sldChg>
      <pc:sldChg chg="addSp delSp modSp mod">
        <pc:chgData name="Dan Dever" userId="b9b10acf-304c-43bd-93ad-0337e3f8c2b3" providerId="ADAL" clId="{67EEE9EE-0610-47F7-99E6-C82745074009}" dt="2025-08-18T18:47:26.403" v="314" actId="22"/>
        <pc:sldMkLst>
          <pc:docMk/>
          <pc:sldMk cId="1501235615" sldId="1313"/>
        </pc:sldMkLst>
        <pc:spChg chg="add del">
          <ac:chgData name="Dan Dever" userId="b9b10acf-304c-43bd-93ad-0337e3f8c2b3" providerId="ADAL" clId="{67EEE9EE-0610-47F7-99E6-C82745074009}" dt="2025-08-18T18:45:36.730" v="309" actId="478"/>
          <ac:spMkLst>
            <pc:docMk/>
            <pc:sldMk cId="1501235615" sldId="1313"/>
            <ac:spMk id="6" creationId="{85541A53-71A6-646A-F00D-5C8203D8A4EA}"/>
          </ac:spMkLst>
        </pc:spChg>
        <pc:spChg chg="add del">
          <ac:chgData name="Dan Dever" userId="b9b10acf-304c-43bd-93ad-0337e3f8c2b3" providerId="ADAL" clId="{67EEE9EE-0610-47F7-99E6-C82745074009}" dt="2025-08-18T18:46:19.220" v="311" actId="478"/>
          <ac:spMkLst>
            <pc:docMk/>
            <pc:sldMk cId="1501235615" sldId="1313"/>
            <ac:spMk id="8" creationId="{055B8C60-E480-820A-A8DC-9D5E8F822D9A}"/>
          </ac:spMkLst>
        </pc:spChg>
        <pc:spChg chg="del mod">
          <ac:chgData name="Dan Dever" userId="b9b10acf-304c-43bd-93ad-0337e3f8c2b3" providerId="ADAL" clId="{67EEE9EE-0610-47F7-99E6-C82745074009}" dt="2025-08-18T18:33:08.748" v="307" actId="478"/>
          <ac:spMkLst>
            <pc:docMk/>
            <pc:sldMk cId="1501235615" sldId="1313"/>
            <ac:spMk id="10" creationId="{6A804F5C-38AC-C2EA-3D10-DF0EC1A7E512}"/>
          </ac:spMkLst>
        </pc:spChg>
        <pc:spChg chg="add del">
          <ac:chgData name="Dan Dever" userId="b9b10acf-304c-43bd-93ad-0337e3f8c2b3" providerId="ADAL" clId="{67EEE9EE-0610-47F7-99E6-C82745074009}" dt="2025-08-18T18:47:08.876" v="313" actId="478"/>
          <ac:spMkLst>
            <pc:docMk/>
            <pc:sldMk cId="1501235615" sldId="1313"/>
            <ac:spMk id="11" creationId="{7ADCE972-E815-A224-4938-B2101322E23E}"/>
          </ac:spMkLst>
        </pc:spChg>
        <pc:spChg chg="add">
          <ac:chgData name="Dan Dever" userId="b9b10acf-304c-43bd-93ad-0337e3f8c2b3" providerId="ADAL" clId="{67EEE9EE-0610-47F7-99E6-C82745074009}" dt="2025-08-18T18:47:26.403" v="314" actId="22"/>
          <ac:spMkLst>
            <pc:docMk/>
            <pc:sldMk cId="1501235615" sldId="1313"/>
            <ac:spMk id="13" creationId="{ABC7B6C2-EFE2-2BD4-52C1-EB6F03B47DB5}"/>
          </ac:spMkLst>
        </pc:spChg>
      </pc:sldChg>
      <pc:sldChg chg="modSp mod">
        <pc:chgData name="Dan Dever" userId="b9b10acf-304c-43bd-93ad-0337e3f8c2b3" providerId="ADAL" clId="{67EEE9EE-0610-47F7-99E6-C82745074009}" dt="2025-08-15T15:34:39.085" v="268" actId="255"/>
        <pc:sldMkLst>
          <pc:docMk/>
          <pc:sldMk cId="2794124859" sldId="1318"/>
        </pc:sldMkLst>
        <pc:spChg chg="mod">
          <ac:chgData name="Dan Dever" userId="b9b10acf-304c-43bd-93ad-0337e3f8c2b3" providerId="ADAL" clId="{67EEE9EE-0610-47F7-99E6-C82745074009}" dt="2025-08-15T15:34:39.085" v="268" actId="255"/>
          <ac:spMkLst>
            <pc:docMk/>
            <pc:sldMk cId="2794124859" sldId="1318"/>
            <ac:spMk id="3" creationId="{2FFD441E-7F89-2280-39D2-768FA14E0A37}"/>
          </ac:spMkLst>
        </pc:spChg>
      </pc:sldChg>
      <pc:sldChg chg="addSp delSp modSp mod">
        <pc:chgData name="Dan Dever" userId="b9b10acf-304c-43bd-93ad-0337e3f8c2b3" providerId="ADAL" clId="{67EEE9EE-0610-47F7-99E6-C82745074009}" dt="2025-08-13T20:30:54.778" v="198" actId="14100"/>
        <pc:sldMkLst>
          <pc:docMk/>
          <pc:sldMk cId="2727822094" sldId="1323"/>
        </pc:sldMkLst>
        <pc:picChg chg="add mod">
          <ac:chgData name="Dan Dever" userId="b9b10acf-304c-43bd-93ad-0337e3f8c2b3" providerId="ADAL" clId="{67EEE9EE-0610-47F7-99E6-C82745074009}" dt="2025-08-13T20:30:54.778" v="198" actId="14100"/>
          <ac:picMkLst>
            <pc:docMk/>
            <pc:sldMk cId="2727822094" sldId="1323"/>
            <ac:picMk id="4" creationId="{22780589-37B5-44BE-9659-4B2BED72AD9C}"/>
          </ac:picMkLst>
        </pc:picChg>
      </pc:sldChg>
      <pc:sldChg chg="modSp mod">
        <pc:chgData name="Dan Dever" userId="b9b10acf-304c-43bd-93ad-0337e3f8c2b3" providerId="ADAL" clId="{67EEE9EE-0610-47F7-99E6-C82745074009}" dt="2025-08-15T15:36:42.478" v="296" actId="20577"/>
        <pc:sldMkLst>
          <pc:docMk/>
          <pc:sldMk cId="2229855941" sldId="1325"/>
        </pc:sldMkLst>
        <pc:spChg chg="mod">
          <ac:chgData name="Dan Dever" userId="b9b10acf-304c-43bd-93ad-0337e3f8c2b3" providerId="ADAL" clId="{67EEE9EE-0610-47F7-99E6-C82745074009}" dt="2025-08-15T15:36:42.478" v="296" actId="20577"/>
          <ac:spMkLst>
            <pc:docMk/>
            <pc:sldMk cId="2229855941" sldId="1325"/>
            <ac:spMk id="3" creationId="{BD2941E6-C858-DA18-8550-66043196CD82}"/>
          </ac:spMkLst>
        </pc:spChg>
      </pc:sldChg>
      <pc:sldMasterChg chg="del delSldLayout">
        <pc:chgData name="Dan Dever" userId="b9b10acf-304c-43bd-93ad-0337e3f8c2b3" providerId="ADAL" clId="{67EEE9EE-0610-47F7-99E6-C82745074009}" dt="2025-08-15T15:24:28.646" v="199" actId="47"/>
        <pc:sldMasterMkLst>
          <pc:docMk/>
          <pc:sldMasterMk cId="641359613" sldId="2147483648"/>
        </pc:sldMasterMkLst>
        <pc:sldLayoutChg chg="del">
          <pc:chgData name="Dan Dever" userId="b9b10acf-304c-43bd-93ad-0337e3f8c2b3" providerId="ADAL" clId="{67EEE9EE-0610-47F7-99E6-C82745074009}" dt="2025-08-15T15:24:28.646" v="199" actId="47"/>
          <pc:sldLayoutMkLst>
            <pc:docMk/>
            <pc:sldMasterMk cId="641359613" sldId="2147483648"/>
            <pc:sldLayoutMk cId="2892672181" sldId="2147483649"/>
          </pc:sldLayoutMkLst>
        </pc:sldLayoutChg>
        <pc:sldLayoutChg chg="del">
          <pc:chgData name="Dan Dever" userId="b9b10acf-304c-43bd-93ad-0337e3f8c2b3" providerId="ADAL" clId="{67EEE9EE-0610-47F7-99E6-C82745074009}" dt="2025-08-15T15:24:28.646" v="199" actId="47"/>
          <pc:sldLayoutMkLst>
            <pc:docMk/>
            <pc:sldMasterMk cId="641359613" sldId="2147483648"/>
            <pc:sldLayoutMk cId="1842127748" sldId="2147483650"/>
          </pc:sldLayoutMkLst>
        </pc:sldLayoutChg>
        <pc:sldLayoutChg chg="del">
          <pc:chgData name="Dan Dever" userId="b9b10acf-304c-43bd-93ad-0337e3f8c2b3" providerId="ADAL" clId="{67EEE9EE-0610-47F7-99E6-C82745074009}" dt="2025-08-15T15:24:28.646" v="199" actId="47"/>
          <pc:sldLayoutMkLst>
            <pc:docMk/>
            <pc:sldMasterMk cId="641359613" sldId="2147483648"/>
            <pc:sldLayoutMk cId="3649348384" sldId="2147483651"/>
          </pc:sldLayoutMkLst>
        </pc:sldLayoutChg>
        <pc:sldLayoutChg chg="del">
          <pc:chgData name="Dan Dever" userId="b9b10acf-304c-43bd-93ad-0337e3f8c2b3" providerId="ADAL" clId="{67EEE9EE-0610-47F7-99E6-C82745074009}" dt="2025-08-15T15:24:28.646" v="199" actId="47"/>
          <pc:sldLayoutMkLst>
            <pc:docMk/>
            <pc:sldMasterMk cId="641359613" sldId="2147483648"/>
            <pc:sldLayoutMk cId="4172501293" sldId="2147483652"/>
          </pc:sldLayoutMkLst>
        </pc:sldLayoutChg>
        <pc:sldLayoutChg chg="del">
          <pc:chgData name="Dan Dever" userId="b9b10acf-304c-43bd-93ad-0337e3f8c2b3" providerId="ADAL" clId="{67EEE9EE-0610-47F7-99E6-C82745074009}" dt="2025-08-15T15:24:28.646" v="199" actId="47"/>
          <pc:sldLayoutMkLst>
            <pc:docMk/>
            <pc:sldMasterMk cId="641359613" sldId="2147483648"/>
            <pc:sldLayoutMk cId="1328682172" sldId="2147483653"/>
          </pc:sldLayoutMkLst>
        </pc:sldLayoutChg>
        <pc:sldLayoutChg chg="del">
          <pc:chgData name="Dan Dever" userId="b9b10acf-304c-43bd-93ad-0337e3f8c2b3" providerId="ADAL" clId="{67EEE9EE-0610-47F7-99E6-C82745074009}" dt="2025-08-15T15:24:28.646" v="199" actId="47"/>
          <pc:sldLayoutMkLst>
            <pc:docMk/>
            <pc:sldMasterMk cId="641359613" sldId="2147483648"/>
            <pc:sldLayoutMk cId="2543446570" sldId="2147483654"/>
          </pc:sldLayoutMkLst>
        </pc:sldLayoutChg>
        <pc:sldLayoutChg chg="del">
          <pc:chgData name="Dan Dever" userId="b9b10acf-304c-43bd-93ad-0337e3f8c2b3" providerId="ADAL" clId="{67EEE9EE-0610-47F7-99E6-C82745074009}" dt="2025-08-15T15:24:28.646" v="199" actId="47"/>
          <pc:sldLayoutMkLst>
            <pc:docMk/>
            <pc:sldMasterMk cId="641359613" sldId="2147483648"/>
            <pc:sldLayoutMk cId="2027843609" sldId="2147483655"/>
          </pc:sldLayoutMkLst>
        </pc:sldLayoutChg>
        <pc:sldLayoutChg chg="del">
          <pc:chgData name="Dan Dever" userId="b9b10acf-304c-43bd-93ad-0337e3f8c2b3" providerId="ADAL" clId="{67EEE9EE-0610-47F7-99E6-C82745074009}" dt="2025-08-15T15:24:28.646" v="199" actId="47"/>
          <pc:sldLayoutMkLst>
            <pc:docMk/>
            <pc:sldMasterMk cId="641359613" sldId="2147483648"/>
            <pc:sldLayoutMk cId="3093975595" sldId="2147483656"/>
          </pc:sldLayoutMkLst>
        </pc:sldLayoutChg>
        <pc:sldLayoutChg chg="del">
          <pc:chgData name="Dan Dever" userId="b9b10acf-304c-43bd-93ad-0337e3f8c2b3" providerId="ADAL" clId="{67EEE9EE-0610-47F7-99E6-C82745074009}" dt="2025-08-15T15:24:28.646" v="199" actId="47"/>
          <pc:sldLayoutMkLst>
            <pc:docMk/>
            <pc:sldMasterMk cId="641359613" sldId="2147483648"/>
            <pc:sldLayoutMk cId="4258527005" sldId="2147483657"/>
          </pc:sldLayoutMkLst>
        </pc:sldLayoutChg>
        <pc:sldLayoutChg chg="del">
          <pc:chgData name="Dan Dever" userId="b9b10acf-304c-43bd-93ad-0337e3f8c2b3" providerId="ADAL" clId="{67EEE9EE-0610-47F7-99E6-C82745074009}" dt="2025-08-15T15:24:28.646" v="199" actId="47"/>
          <pc:sldLayoutMkLst>
            <pc:docMk/>
            <pc:sldMasterMk cId="641359613" sldId="2147483648"/>
            <pc:sldLayoutMk cId="165606603" sldId="2147483658"/>
          </pc:sldLayoutMkLst>
        </pc:sldLayoutChg>
        <pc:sldLayoutChg chg="del">
          <pc:chgData name="Dan Dever" userId="b9b10acf-304c-43bd-93ad-0337e3f8c2b3" providerId="ADAL" clId="{67EEE9EE-0610-47F7-99E6-C82745074009}" dt="2025-08-15T15:24:28.646" v="199" actId="47"/>
          <pc:sldLayoutMkLst>
            <pc:docMk/>
            <pc:sldMasterMk cId="641359613" sldId="2147483648"/>
            <pc:sldLayoutMk cId="744413948" sldId="2147483659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laxy\aom\maindisk\A_O_M\R%20C%20I%20(NEDC)\RCDI%20Grant%203\Pine%20Ridge%20(RCDI%203)\Lakota%20Fund\Wawokiye%20Business%20Institute\WBI%20Training%20Materials\Management%20leg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hPercent val="63"/>
      <c:rotY val="20"/>
      <c:depthPercent val="100"/>
      <c:rAngAx val="1"/>
    </c:view3D>
    <c:floor>
      <c:thickness val="0"/>
      <c:spPr>
        <a:gradFill rotWithShape="0">
          <a:gsLst>
            <a:gs pos="0">
              <a:srgbClr xmlns:mc="http://schemas.openxmlformats.org/markup-compatibility/2006" xmlns:a14="http://schemas.microsoft.com/office/drawing/2010/main" val="CCFFFF" mc:Ignorable="a14" a14:legacySpreadsheetColorIndex="41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41">
                <a:gamma/>
                <a:shade val="42353"/>
                <a:invGamma/>
              </a:srgbClr>
            </a:gs>
          </a:gsLst>
          <a:lin ang="27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CFFFF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CFFFF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8976775630318924E-2"/>
          <c:y val="2.0749281014391417E-2"/>
          <c:w val="0.92096774193548392"/>
          <c:h val="0.86633663366336633"/>
        </c:manualLayout>
      </c:layout>
      <c:bar3D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4A7628"/>
              </a:solidFill>
            </c:spPr>
            <c:extLst>
              <c:ext xmlns:c16="http://schemas.microsoft.com/office/drawing/2014/chart" uri="{C3380CC4-5D6E-409C-BE32-E72D297353CC}">
                <c16:uniqueId val="{00000001-9C0C-4B0F-9CD4-1F3560D3CA3A}"/>
              </c:ext>
            </c:extLst>
          </c:dPt>
          <c:dPt>
            <c:idx val="1"/>
            <c:invertIfNegative val="0"/>
            <c:bubble3D val="0"/>
            <c:spPr>
              <a:solidFill>
                <a:srgbClr val="276092"/>
              </a:solidFill>
            </c:spPr>
            <c:extLst>
              <c:ext xmlns:c16="http://schemas.microsoft.com/office/drawing/2014/chart" uri="{C3380CC4-5D6E-409C-BE32-E72D297353CC}">
                <c16:uniqueId val="{00000003-9C0C-4B0F-9CD4-1F3560D3CA3A}"/>
              </c:ext>
            </c:extLst>
          </c:dPt>
          <c:dPt>
            <c:idx val="2"/>
            <c:invertIfNegative val="0"/>
            <c:bubble3D val="0"/>
            <c:spPr>
              <a:solidFill>
                <a:srgbClr val="FAAF3F"/>
              </a:solidFill>
            </c:spPr>
            <c:extLst>
              <c:ext xmlns:c16="http://schemas.microsoft.com/office/drawing/2014/chart" uri="{C3380CC4-5D6E-409C-BE32-E72D297353CC}">
                <c16:uniqueId val="{00000005-9C0C-4B0F-9CD4-1F3560D3CA3A}"/>
              </c:ext>
            </c:extLst>
          </c:dPt>
          <c:dPt>
            <c:idx val="3"/>
            <c:invertIfNegative val="0"/>
            <c:bubble3D val="0"/>
            <c:spPr>
              <a:solidFill>
                <a:srgbClr val="76391B"/>
              </a:solidFill>
            </c:spPr>
            <c:extLst>
              <c:ext xmlns:c16="http://schemas.microsoft.com/office/drawing/2014/chart" uri="{C3380CC4-5D6E-409C-BE32-E72D297353CC}">
                <c16:uniqueId val="{00000007-9C0C-4B0F-9CD4-1F3560D3CA3A}"/>
              </c:ext>
            </c:extLst>
          </c:dPt>
          <c:cat>
            <c:strRef>
              <c:f>Sheet1!$A$1:$D$1</c:f>
              <c:strCache>
                <c:ptCount val="4"/>
                <c:pt idx="0">
                  <c:v>Production/Technical</c:v>
                </c:pt>
                <c:pt idx="1">
                  <c:v>Mktg &amp; Sales</c:v>
                </c:pt>
                <c:pt idx="2">
                  <c:v>Financial</c:v>
                </c:pt>
                <c:pt idx="3">
                  <c:v>Overall/Strategic</c:v>
                </c:pt>
              </c:strCache>
            </c:strRef>
          </c:cat>
          <c:val>
            <c:numRef>
              <c:f>Sheet1!$A$2:$D$2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C0C-4B0F-9CD4-1F3560D3CA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4310488"/>
        <c:axId val="184310880"/>
        <c:axId val="0"/>
      </c:bar3DChart>
      <c:catAx>
        <c:axId val="184310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4310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31088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43104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84977B-79E2-4C21-B07F-8BFA78D7AFA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9EA6AD-F857-441C-991F-5DF95EB33132}">
      <dgm:prSet phldrT="[Text]" custT="1"/>
      <dgm:spPr>
        <a:solidFill>
          <a:srgbClr val="4A7628"/>
        </a:solidFill>
      </dgm:spPr>
      <dgm:t>
        <a:bodyPr/>
        <a:lstStyle/>
        <a:p>
          <a:r>
            <a:rPr lang="en-US" sz="1400" b="1"/>
            <a:t>Strengths &amp; Challenges</a:t>
          </a:r>
        </a:p>
      </dgm:t>
    </dgm:pt>
    <dgm:pt modelId="{05575349-8C9F-472B-AA36-4395BF18505D}" type="parTrans" cxnId="{36C34C55-6AF9-429D-A401-DCAA2344CDEF}">
      <dgm:prSet/>
      <dgm:spPr/>
      <dgm:t>
        <a:bodyPr/>
        <a:lstStyle/>
        <a:p>
          <a:endParaRPr lang="en-US" sz="1400"/>
        </a:p>
      </dgm:t>
    </dgm:pt>
    <dgm:pt modelId="{7D2F70A2-21F6-4416-90C2-700C415B17F5}" type="sibTrans" cxnId="{36C34C55-6AF9-429D-A401-DCAA2344CDEF}">
      <dgm:prSet custT="1"/>
      <dgm:spPr/>
      <dgm:t>
        <a:bodyPr/>
        <a:lstStyle/>
        <a:p>
          <a:endParaRPr lang="en-US" sz="1400"/>
        </a:p>
      </dgm:t>
    </dgm:pt>
    <dgm:pt modelId="{0D804646-FDAC-4E4F-87A5-ECAB62FD78A0}">
      <dgm:prSet phldrT="[Text]" custT="1"/>
      <dgm:spPr>
        <a:solidFill>
          <a:srgbClr val="786E63"/>
        </a:solidFill>
      </dgm:spPr>
      <dgm:t>
        <a:bodyPr/>
        <a:lstStyle/>
        <a:p>
          <a:r>
            <a:rPr lang="en-US" sz="1400" b="1"/>
            <a:t>Building &amp;</a:t>
          </a:r>
          <a:br>
            <a:rPr lang="en-US" sz="1400" b="1"/>
          </a:br>
          <a:r>
            <a:rPr lang="en-US" sz="1400" b="1"/>
            <a:t> Growing $$$</a:t>
          </a:r>
        </a:p>
      </dgm:t>
    </dgm:pt>
    <dgm:pt modelId="{7FC3DF60-7F9C-4FF9-B62C-EC6575C0A1E0}" type="parTrans" cxnId="{4AB555EF-260F-497C-9D25-A9710B8B8073}">
      <dgm:prSet/>
      <dgm:spPr/>
      <dgm:t>
        <a:bodyPr/>
        <a:lstStyle/>
        <a:p>
          <a:endParaRPr lang="en-US" sz="1400"/>
        </a:p>
      </dgm:t>
    </dgm:pt>
    <dgm:pt modelId="{0A5271F5-19B2-41C8-9425-168E44156AB6}" type="sibTrans" cxnId="{4AB555EF-260F-497C-9D25-A9710B8B8073}">
      <dgm:prSet custT="1"/>
      <dgm:spPr/>
      <dgm:t>
        <a:bodyPr/>
        <a:lstStyle/>
        <a:p>
          <a:endParaRPr lang="en-US" sz="1400"/>
        </a:p>
      </dgm:t>
    </dgm:pt>
    <dgm:pt modelId="{A6BEA4BF-D523-4866-9E6B-8BB86DFC6E70}">
      <dgm:prSet phldrT="[Text]" custT="1"/>
      <dgm:spPr>
        <a:solidFill>
          <a:srgbClr val="211651"/>
        </a:solidFill>
      </dgm:spPr>
      <dgm:t>
        <a:bodyPr/>
        <a:lstStyle/>
        <a:p>
          <a:r>
            <a:rPr lang="en-US" sz="1400" b="1" dirty="0"/>
            <a:t>Your Journey</a:t>
          </a:r>
        </a:p>
      </dgm:t>
    </dgm:pt>
    <dgm:pt modelId="{B22980DC-C6DE-4B3A-AB65-19B80E10D082}" type="parTrans" cxnId="{497696E9-9A2D-4053-B3A8-9210A2689150}">
      <dgm:prSet/>
      <dgm:spPr/>
      <dgm:t>
        <a:bodyPr/>
        <a:lstStyle/>
        <a:p>
          <a:endParaRPr lang="en-US" sz="1400"/>
        </a:p>
      </dgm:t>
    </dgm:pt>
    <dgm:pt modelId="{55572830-3668-40B6-B6C5-AB0BC0D3A511}" type="sibTrans" cxnId="{497696E9-9A2D-4053-B3A8-9210A2689150}">
      <dgm:prSet/>
      <dgm:spPr/>
      <dgm:t>
        <a:bodyPr/>
        <a:lstStyle/>
        <a:p>
          <a:endParaRPr lang="en-US" sz="1400"/>
        </a:p>
      </dgm:t>
    </dgm:pt>
    <dgm:pt modelId="{50C263BF-70D7-453C-9850-BF04296EB5CE}">
      <dgm:prSet custT="1"/>
      <dgm:spPr/>
      <dgm:t>
        <a:bodyPr/>
        <a:lstStyle/>
        <a:p>
          <a:pPr>
            <a:spcBef>
              <a:spcPts val="1800"/>
            </a:spcBef>
          </a:pPr>
          <a:r>
            <a:rPr lang="en-US" sz="1400" b="1"/>
            <a:t>Needs = </a:t>
          </a:r>
          <a:br>
            <a:rPr lang="en-US" sz="1400" b="1"/>
          </a:br>
          <a:r>
            <a:rPr lang="en-US" sz="1400" b="1"/>
            <a:t>Opportunities</a:t>
          </a:r>
        </a:p>
      </dgm:t>
    </dgm:pt>
    <dgm:pt modelId="{840B79E3-4E26-4D3F-A57C-E500D76AA5A0}" type="parTrans" cxnId="{967E0AE9-C24D-4D21-93D1-59DB84AD3902}">
      <dgm:prSet/>
      <dgm:spPr/>
      <dgm:t>
        <a:bodyPr/>
        <a:lstStyle/>
        <a:p>
          <a:endParaRPr lang="en-US" sz="1400"/>
        </a:p>
      </dgm:t>
    </dgm:pt>
    <dgm:pt modelId="{0CA45FDE-6039-4880-B92C-EA7EE2435B8D}" type="sibTrans" cxnId="{967E0AE9-C24D-4D21-93D1-59DB84AD3902}">
      <dgm:prSet custT="1"/>
      <dgm:spPr/>
      <dgm:t>
        <a:bodyPr/>
        <a:lstStyle/>
        <a:p>
          <a:endParaRPr lang="en-US" sz="1400"/>
        </a:p>
      </dgm:t>
    </dgm:pt>
    <dgm:pt modelId="{AFA89D7D-8E60-41B6-97BE-3EEAAD06F293}">
      <dgm:prSet custT="1"/>
      <dgm:spPr>
        <a:solidFill>
          <a:srgbClr val="C26B11"/>
        </a:solidFill>
      </dgm:spPr>
      <dgm:t>
        <a:bodyPr/>
        <a:lstStyle/>
        <a:p>
          <a:r>
            <a:rPr lang="en-US" sz="1400" b="1"/>
            <a:t>Getting to Know</a:t>
          </a:r>
          <a:br>
            <a:rPr lang="en-US" sz="1400" b="1"/>
          </a:br>
          <a:r>
            <a:rPr lang="en-US" sz="1400" b="1"/>
            <a:t> Your Customers</a:t>
          </a:r>
        </a:p>
      </dgm:t>
    </dgm:pt>
    <dgm:pt modelId="{6480BC61-B4CD-4673-99CC-F2DB31931312}" type="parTrans" cxnId="{B4B19574-662C-4E2E-B615-654D791000EC}">
      <dgm:prSet/>
      <dgm:spPr/>
      <dgm:t>
        <a:bodyPr/>
        <a:lstStyle/>
        <a:p>
          <a:endParaRPr lang="en-US" sz="1400"/>
        </a:p>
      </dgm:t>
    </dgm:pt>
    <dgm:pt modelId="{E5DBBBC1-2719-4161-835D-B918DCD9C0C7}" type="sibTrans" cxnId="{B4B19574-662C-4E2E-B615-654D791000EC}">
      <dgm:prSet custT="1"/>
      <dgm:spPr/>
      <dgm:t>
        <a:bodyPr/>
        <a:lstStyle/>
        <a:p>
          <a:endParaRPr lang="en-US" sz="1400"/>
        </a:p>
      </dgm:t>
    </dgm:pt>
    <dgm:pt modelId="{B322EC4B-6689-49F5-B2B5-0648B67B2D51}">
      <dgm:prSet custT="1"/>
      <dgm:spPr>
        <a:solidFill>
          <a:srgbClr val="FAAF3F"/>
        </a:solidFill>
      </dgm:spPr>
      <dgm:t>
        <a:bodyPr/>
        <a:lstStyle/>
        <a:p>
          <a:r>
            <a:rPr lang="en-US" sz="1400" b="1"/>
            <a:t>Getting to Know </a:t>
          </a:r>
          <a:br>
            <a:rPr lang="en-US" sz="1400" b="1"/>
          </a:br>
          <a:r>
            <a:rPr lang="en-US" sz="1400" b="1"/>
            <a:t>Your Partners</a:t>
          </a:r>
        </a:p>
      </dgm:t>
    </dgm:pt>
    <dgm:pt modelId="{A47C0438-5477-4612-888C-FC1325E8CFB6}" type="parTrans" cxnId="{AC7B9700-C896-419B-92F5-6B9B325BAED4}">
      <dgm:prSet/>
      <dgm:spPr/>
      <dgm:t>
        <a:bodyPr/>
        <a:lstStyle/>
        <a:p>
          <a:endParaRPr lang="en-US" sz="1400"/>
        </a:p>
      </dgm:t>
    </dgm:pt>
    <dgm:pt modelId="{B819CCB0-9E43-434C-92C0-E53E94DDB085}" type="sibTrans" cxnId="{AC7B9700-C896-419B-92F5-6B9B325BAED4}">
      <dgm:prSet custT="1"/>
      <dgm:spPr/>
      <dgm:t>
        <a:bodyPr/>
        <a:lstStyle/>
        <a:p>
          <a:endParaRPr lang="en-US" sz="1400"/>
        </a:p>
      </dgm:t>
    </dgm:pt>
    <dgm:pt modelId="{420A7789-E6A7-47BE-8FA3-2B20B7FE0AD1}">
      <dgm:prSet custT="1"/>
      <dgm:spPr>
        <a:solidFill>
          <a:srgbClr val="76391B"/>
        </a:solidFill>
      </dgm:spPr>
      <dgm:t>
        <a:bodyPr/>
        <a:lstStyle/>
        <a:p>
          <a:r>
            <a:rPr lang="en-US" sz="1400" b="1" dirty="0"/>
            <a:t>Business Structure</a:t>
          </a:r>
        </a:p>
      </dgm:t>
    </dgm:pt>
    <dgm:pt modelId="{F49303CC-F2F4-46FE-A8D0-D2D4EF8A8CDC}" type="parTrans" cxnId="{B8F7D29B-F702-410C-9327-AC513022F180}">
      <dgm:prSet/>
      <dgm:spPr/>
      <dgm:t>
        <a:bodyPr/>
        <a:lstStyle/>
        <a:p>
          <a:endParaRPr lang="en-US" sz="1400"/>
        </a:p>
      </dgm:t>
    </dgm:pt>
    <dgm:pt modelId="{003944D7-C459-4E75-8A65-AF212BB32D63}" type="sibTrans" cxnId="{B8F7D29B-F702-410C-9327-AC513022F180}">
      <dgm:prSet custT="1"/>
      <dgm:spPr/>
      <dgm:t>
        <a:bodyPr/>
        <a:lstStyle/>
        <a:p>
          <a:endParaRPr lang="en-US" sz="1400"/>
        </a:p>
      </dgm:t>
    </dgm:pt>
    <dgm:pt modelId="{5232C99D-96A2-495D-8945-7EB071367D91}">
      <dgm:prSet custT="1"/>
      <dgm:spPr>
        <a:solidFill>
          <a:srgbClr val="A03123"/>
        </a:solidFill>
      </dgm:spPr>
      <dgm:t>
        <a:bodyPr/>
        <a:lstStyle/>
        <a:p>
          <a:r>
            <a:rPr lang="en-US" sz="1400" b="1" dirty="0"/>
            <a:t>: </a:t>
          </a:r>
          <a:br>
            <a:rPr lang="en-US" sz="1400" b="1" dirty="0"/>
          </a:br>
          <a:r>
            <a:rPr lang="en-US" sz="1400" b="1" dirty="0"/>
            <a:t>Business Management</a:t>
          </a:r>
        </a:p>
      </dgm:t>
    </dgm:pt>
    <dgm:pt modelId="{FC9C8F5A-BAC6-4CF5-9AFD-5953144EFE4D}" type="parTrans" cxnId="{C9D7B39D-A32A-4DA8-B6DD-E1BF24E03D92}">
      <dgm:prSet/>
      <dgm:spPr/>
      <dgm:t>
        <a:bodyPr/>
        <a:lstStyle/>
        <a:p>
          <a:endParaRPr lang="en-US" sz="1400"/>
        </a:p>
      </dgm:t>
    </dgm:pt>
    <dgm:pt modelId="{BD4EF186-663A-4891-A55B-41F4C144A095}" type="sibTrans" cxnId="{C9D7B39D-A32A-4DA8-B6DD-E1BF24E03D92}">
      <dgm:prSet custT="1"/>
      <dgm:spPr/>
      <dgm:t>
        <a:bodyPr/>
        <a:lstStyle/>
        <a:p>
          <a:endParaRPr lang="en-US" sz="1400"/>
        </a:p>
      </dgm:t>
    </dgm:pt>
    <dgm:pt modelId="{1C78E2FC-7278-4778-9368-CEBFE0CDC242}" type="pres">
      <dgm:prSet presAssocID="{6A84977B-79E2-4C21-B07F-8BFA78D7AFA1}" presName="diagram" presStyleCnt="0">
        <dgm:presLayoutVars>
          <dgm:dir/>
          <dgm:resizeHandles val="exact"/>
        </dgm:presLayoutVars>
      </dgm:prSet>
      <dgm:spPr/>
    </dgm:pt>
    <dgm:pt modelId="{EF46EABF-CDF9-46B3-9853-CD0BA8290769}" type="pres">
      <dgm:prSet presAssocID="{7F9EA6AD-F857-441C-991F-5DF95EB33132}" presName="node" presStyleLbl="node1" presStyleIdx="0" presStyleCnt="8" custScaleX="108568" custLinFactNeighborX="5455" custLinFactNeighborY="2823">
        <dgm:presLayoutVars>
          <dgm:bulletEnabled val="1"/>
        </dgm:presLayoutVars>
      </dgm:prSet>
      <dgm:spPr/>
    </dgm:pt>
    <dgm:pt modelId="{6902465E-E7F1-4703-81B0-B0E856BDB8E2}" type="pres">
      <dgm:prSet presAssocID="{7D2F70A2-21F6-4416-90C2-700C415B17F5}" presName="sibTrans" presStyleLbl="sibTrans2D1" presStyleIdx="0" presStyleCnt="7" custScaleX="160554" custLinFactNeighborX="7393"/>
      <dgm:spPr/>
    </dgm:pt>
    <dgm:pt modelId="{DF49FEB2-BBFE-4B77-BADD-B5CC7518A3DB}" type="pres">
      <dgm:prSet presAssocID="{7D2F70A2-21F6-4416-90C2-700C415B17F5}" presName="connectorText" presStyleLbl="sibTrans2D1" presStyleIdx="0" presStyleCnt="7"/>
      <dgm:spPr/>
    </dgm:pt>
    <dgm:pt modelId="{463CFDA2-B40B-4D72-9164-476EBAFB53FD}" type="pres">
      <dgm:prSet presAssocID="{50C263BF-70D7-453C-9850-BF04296EB5CE}" presName="node" presStyleLbl="node1" presStyleIdx="1" presStyleCnt="8" custScaleX="108568" custLinFactNeighborX="-6397" custLinFactNeighborY="2823">
        <dgm:presLayoutVars>
          <dgm:bulletEnabled val="1"/>
        </dgm:presLayoutVars>
      </dgm:prSet>
      <dgm:spPr/>
    </dgm:pt>
    <dgm:pt modelId="{3424B54A-A92D-483B-B5CA-DE98F24530EB}" type="pres">
      <dgm:prSet presAssocID="{0CA45FDE-6039-4880-B92C-EA7EE2435B8D}" presName="sibTrans" presStyleLbl="sibTrans2D1" presStyleIdx="1" presStyleCnt="7" custScaleX="160418" custLinFactNeighborX="12581"/>
      <dgm:spPr/>
    </dgm:pt>
    <dgm:pt modelId="{FB06E889-1B48-470B-83E5-B6466F0CF4A9}" type="pres">
      <dgm:prSet presAssocID="{0CA45FDE-6039-4880-B92C-EA7EE2435B8D}" presName="connectorText" presStyleLbl="sibTrans2D1" presStyleIdx="1" presStyleCnt="7"/>
      <dgm:spPr/>
    </dgm:pt>
    <dgm:pt modelId="{226C0C10-F0B7-4A75-B7D8-9CD06417E662}" type="pres">
      <dgm:prSet presAssocID="{B322EC4B-6689-49F5-B2B5-0648B67B2D51}" presName="node" presStyleLbl="node1" presStyleIdx="2" presStyleCnt="8" custScaleX="108568" custLinFactNeighborX="-20005" custLinFactNeighborY="-12176">
        <dgm:presLayoutVars>
          <dgm:bulletEnabled val="1"/>
        </dgm:presLayoutVars>
      </dgm:prSet>
      <dgm:spPr/>
    </dgm:pt>
    <dgm:pt modelId="{6B4B053F-608E-48D0-AD72-460E8ADF9C07}" type="pres">
      <dgm:prSet presAssocID="{B819CCB0-9E43-434C-92C0-E53E94DDB085}" presName="sibTrans" presStyleLbl="sibTrans2D1" presStyleIdx="2" presStyleCnt="7" custScaleX="161190" custLinFactNeighborX="-11357"/>
      <dgm:spPr/>
    </dgm:pt>
    <dgm:pt modelId="{671DCFE2-855E-4D16-8DC4-90BB2BBCFC5B}" type="pres">
      <dgm:prSet presAssocID="{B819CCB0-9E43-434C-92C0-E53E94DDB085}" presName="connectorText" presStyleLbl="sibTrans2D1" presStyleIdx="2" presStyleCnt="7"/>
      <dgm:spPr/>
    </dgm:pt>
    <dgm:pt modelId="{E9225AE7-4519-4CCA-9566-ACDEB423EAE9}" type="pres">
      <dgm:prSet presAssocID="{AFA89D7D-8E60-41B6-97BE-3EEAAD06F293}" presName="node" presStyleLbl="node1" presStyleIdx="3" presStyleCnt="8" custScaleX="108568" custScaleY="105140" custLinFactNeighborX="-16898" custLinFactNeighborY="-6958">
        <dgm:presLayoutVars>
          <dgm:bulletEnabled val="1"/>
        </dgm:presLayoutVars>
      </dgm:prSet>
      <dgm:spPr/>
    </dgm:pt>
    <dgm:pt modelId="{0030D67E-D33E-41B7-B58B-AB8436B3B094}" type="pres">
      <dgm:prSet presAssocID="{E5DBBBC1-2719-4161-835D-B918DCD9C0C7}" presName="sibTrans" presStyleLbl="sibTrans2D1" presStyleIdx="3" presStyleCnt="7" custAng="21522977" custScaleX="145752" custLinFactNeighborY="6324"/>
      <dgm:spPr/>
    </dgm:pt>
    <dgm:pt modelId="{7350445C-F439-43DE-93CE-C09231B052D2}" type="pres">
      <dgm:prSet presAssocID="{E5DBBBC1-2719-4161-835D-B918DCD9C0C7}" presName="connectorText" presStyleLbl="sibTrans2D1" presStyleIdx="3" presStyleCnt="7"/>
      <dgm:spPr/>
    </dgm:pt>
    <dgm:pt modelId="{6358B108-38AD-4F8C-860C-C568EF1B4014}" type="pres">
      <dgm:prSet presAssocID="{420A7789-E6A7-47BE-8FA3-2B20B7FE0AD1}" presName="node" presStyleLbl="node1" presStyleIdx="4" presStyleCnt="8" custScaleX="108568" custLinFactNeighborX="-8042" custLinFactNeighborY="-12176">
        <dgm:presLayoutVars>
          <dgm:bulletEnabled val="1"/>
        </dgm:presLayoutVars>
      </dgm:prSet>
      <dgm:spPr/>
    </dgm:pt>
    <dgm:pt modelId="{EF893B1A-1266-442C-8C1D-69FD5E1A570E}" type="pres">
      <dgm:prSet presAssocID="{003944D7-C459-4E75-8A65-AF212BB32D63}" presName="sibTrans" presStyleLbl="sibTrans2D1" presStyleIdx="4" presStyleCnt="7" custScaleX="160554" custLinFactNeighborX="-5080"/>
      <dgm:spPr/>
    </dgm:pt>
    <dgm:pt modelId="{5F28D73D-03DB-4676-AA34-F213124DC368}" type="pres">
      <dgm:prSet presAssocID="{003944D7-C459-4E75-8A65-AF212BB32D63}" presName="connectorText" presStyleLbl="sibTrans2D1" presStyleIdx="4" presStyleCnt="7"/>
      <dgm:spPr/>
    </dgm:pt>
    <dgm:pt modelId="{71D2DCB3-B400-4E3A-AC4B-BBFF97E93E15}" type="pres">
      <dgm:prSet presAssocID="{5232C99D-96A2-495D-8945-7EB071367D91}" presName="node" presStyleLbl="node1" presStyleIdx="5" presStyleCnt="8" custScaleX="108568" custLinFactNeighborX="3810" custLinFactNeighborY="-12176">
        <dgm:presLayoutVars>
          <dgm:bulletEnabled val="1"/>
        </dgm:presLayoutVars>
      </dgm:prSet>
      <dgm:spPr/>
    </dgm:pt>
    <dgm:pt modelId="{A851A3DB-E053-45B6-A33F-D37C6F94D192}" type="pres">
      <dgm:prSet presAssocID="{BD4EF186-663A-4891-A55B-41F4C144A095}" presName="sibTrans" presStyleLbl="sibTrans2D1" presStyleIdx="5" presStyleCnt="7" custScaleX="157399" custLinFactNeighborY="602"/>
      <dgm:spPr/>
    </dgm:pt>
    <dgm:pt modelId="{6ACCDA54-AFC9-47BB-A3E9-78691027F08C}" type="pres">
      <dgm:prSet presAssocID="{BD4EF186-663A-4891-A55B-41F4C144A095}" presName="connectorText" presStyleLbl="sibTrans2D1" presStyleIdx="5" presStyleCnt="7"/>
      <dgm:spPr/>
    </dgm:pt>
    <dgm:pt modelId="{3694D442-1C29-454A-BE88-63EA1648E5EF}" type="pres">
      <dgm:prSet presAssocID="{0D804646-FDAC-4E4F-87A5-ECAB62FD78A0}" presName="node" presStyleLbl="node1" presStyleIdx="6" presStyleCnt="8" custScaleX="108568" custLinFactNeighborX="3810" custLinFactNeighborY="-30989">
        <dgm:presLayoutVars>
          <dgm:bulletEnabled val="1"/>
        </dgm:presLayoutVars>
      </dgm:prSet>
      <dgm:spPr/>
    </dgm:pt>
    <dgm:pt modelId="{34959F92-1A56-47F2-9292-30DF8B5BD2FE}" type="pres">
      <dgm:prSet presAssocID="{0A5271F5-19B2-41C8-9425-168E44156AB6}" presName="sibTrans" presStyleLbl="sibTrans2D1" presStyleIdx="6" presStyleCnt="7" custScaleX="160500" custLinFactNeighborX="16285"/>
      <dgm:spPr/>
    </dgm:pt>
    <dgm:pt modelId="{1C268694-94D7-4603-8DF3-04343DF9FC4D}" type="pres">
      <dgm:prSet presAssocID="{0A5271F5-19B2-41C8-9425-168E44156AB6}" presName="connectorText" presStyleLbl="sibTrans2D1" presStyleIdx="6" presStyleCnt="7"/>
      <dgm:spPr/>
    </dgm:pt>
    <dgm:pt modelId="{1C29094F-67B3-4956-A2B8-07A82A37E91D}" type="pres">
      <dgm:prSet presAssocID="{A6BEA4BF-D523-4866-9E6B-8BB86DFC6E70}" presName="node" presStyleLbl="node1" presStyleIdx="7" presStyleCnt="8" custScaleX="108568" custLinFactNeighborX="-8042" custLinFactNeighborY="-25076">
        <dgm:presLayoutVars>
          <dgm:bulletEnabled val="1"/>
        </dgm:presLayoutVars>
      </dgm:prSet>
      <dgm:spPr/>
    </dgm:pt>
  </dgm:ptLst>
  <dgm:cxnLst>
    <dgm:cxn modelId="{AC7B9700-C896-419B-92F5-6B9B325BAED4}" srcId="{6A84977B-79E2-4C21-B07F-8BFA78D7AFA1}" destId="{B322EC4B-6689-49F5-B2B5-0648B67B2D51}" srcOrd="2" destOrd="0" parTransId="{A47C0438-5477-4612-888C-FC1325E8CFB6}" sibTransId="{B819CCB0-9E43-434C-92C0-E53E94DDB085}"/>
    <dgm:cxn modelId="{D302A300-3A0F-4E03-A09A-6CD2D66656BD}" type="presOf" srcId="{003944D7-C459-4E75-8A65-AF212BB32D63}" destId="{5F28D73D-03DB-4676-AA34-F213124DC368}" srcOrd="1" destOrd="0" presId="urn:microsoft.com/office/officeart/2005/8/layout/process5"/>
    <dgm:cxn modelId="{30636C06-49DA-4AC0-971C-56C51DD73A9B}" type="presOf" srcId="{7F9EA6AD-F857-441C-991F-5DF95EB33132}" destId="{EF46EABF-CDF9-46B3-9853-CD0BA8290769}" srcOrd="0" destOrd="0" presId="urn:microsoft.com/office/officeart/2005/8/layout/process5"/>
    <dgm:cxn modelId="{A6BA2609-52DC-4217-A8C5-F18F3D0AAA41}" type="presOf" srcId="{0D804646-FDAC-4E4F-87A5-ECAB62FD78A0}" destId="{3694D442-1C29-454A-BE88-63EA1648E5EF}" srcOrd="0" destOrd="0" presId="urn:microsoft.com/office/officeart/2005/8/layout/process5"/>
    <dgm:cxn modelId="{D6884328-7070-4195-8191-3FB97FEC22FD}" type="presOf" srcId="{7D2F70A2-21F6-4416-90C2-700C415B17F5}" destId="{DF49FEB2-BBFE-4B77-BADD-B5CC7518A3DB}" srcOrd="1" destOrd="0" presId="urn:microsoft.com/office/officeart/2005/8/layout/process5"/>
    <dgm:cxn modelId="{E8DE7229-AEAE-4597-B939-1BA2C1FA2DDF}" type="presOf" srcId="{003944D7-C459-4E75-8A65-AF212BB32D63}" destId="{EF893B1A-1266-442C-8C1D-69FD5E1A570E}" srcOrd="0" destOrd="0" presId="urn:microsoft.com/office/officeart/2005/8/layout/process5"/>
    <dgm:cxn modelId="{3E696830-D470-44DC-BABE-4E40134F68DB}" type="presOf" srcId="{A6BEA4BF-D523-4866-9E6B-8BB86DFC6E70}" destId="{1C29094F-67B3-4956-A2B8-07A82A37E91D}" srcOrd="0" destOrd="0" presId="urn:microsoft.com/office/officeart/2005/8/layout/process5"/>
    <dgm:cxn modelId="{BFB4913B-42E9-4C7B-A91A-101E3AD4A7A4}" type="presOf" srcId="{0CA45FDE-6039-4880-B92C-EA7EE2435B8D}" destId="{FB06E889-1B48-470B-83E5-B6466F0CF4A9}" srcOrd="1" destOrd="0" presId="urn:microsoft.com/office/officeart/2005/8/layout/process5"/>
    <dgm:cxn modelId="{A1ADEC66-58C6-4060-AA47-C751D551B709}" type="presOf" srcId="{5232C99D-96A2-495D-8945-7EB071367D91}" destId="{71D2DCB3-B400-4E3A-AC4B-BBFF97E93E15}" srcOrd="0" destOrd="0" presId="urn:microsoft.com/office/officeart/2005/8/layout/process5"/>
    <dgm:cxn modelId="{0F3A4A6C-FE50-4E17-887A-8CEB2E0CE11F}" type="presOf" srcId="{B322EC4B-6689-49F5-B2B5-0648B67B2D51}" destId="{226C0C10-F0B7-4A75-B7D8-9CD06417E662}" srcOrd="0" destOrd="0" presId="urn:microsoft.com/office/officeart/2005/8/layout/process5"/>
    <dgm:cxn modelId="{FF30B773-BB4D-47CD-A3C3-0BEF9F72CD73}" type="presOf" srcId="{6A84977B-79E2-4C21-B07F-8BFA78D7AFA1}" destId="{1C78E2FC-7278-4778-9368-CEBFE0CDC242}" srcOrd="0" destOrd="0" presId="urn:microsoft.com/office/officeart/2005/8/layout/process5"/>
    <dgm:cxn modelId="{B4B19574-662C-4E2E-B615-654D791000EC}" srcId="{6A84977B-79E2-4C21-B07F-8BFA78D7AFA1}" destId="{AFA89D7D-8E60-41B6-97BE-3EEAAD06F293}" srcOrd="3" destOrd="0" parTransId="{6480BC61-B4CD-4673-99CC-F2DB31931312}" sibTransId="{E5DBBBC1-2719-4161-835D-B918DCD9C0C7}"/>
    <dgm:cxn modelId="{36C34C55-6AF9-429D-A401-DCAA2344CDEF}" srcId="{6A84977B-79E2-4C21-B07F-8BFA78D7AFA1}" destId="{7F9EA6AD-F857-441C-991F-5DF95EB33132}" srcOrd="0" destOrd="0" parTransId="{05575349-8C9F-472B-AA36-4395BF18505D}" sibTransId="{7D2F70A2-21F6-4416-90C2-700C415B17F5}"/>
    <dgm:cxn modelId="{E1760D76-F4DF-4D11-BCA1-D45825903838}" type="presOf" srcId="{0CA45FDE-6039-4880-B92C-EA7EE2435B8D}" destId="{3424B54A-A92D-483B-B5CA-DE98F24530EB}" srcOrd="0" destOrd="0" presId="urn:microsoft.com/office/officeart/2005/8/layout/process5"/>
    <dgm:cxn modelId="{E2D09485-3E10-4E7A-A80D-F07DB402CFFB}" type="presOf" srcId="{AFA89D7D-8E60-41B6-97BE-3EEAAD06F293}" destId="{E9225AE7-4519-4CCA-9566-ACDEB423EAE9}" srcOrd="0" destOrd="0" presId="urn:microsoft.com/office/officeart/2005/8/layout/process5"/>
    <dgm:cxn modelId="{B8F7D29B-F702-410C-9327-AC513022F180}" srcId="{6A84977B-79E2-4C21-B07F-8BFA78D7AFA1}" destId="{420A7789-E6A7-47BE-8FA3-2B20B7FE0AD1}" srcOrd="4" destOrd="0" parTransId="{F49303CC-F2F4-46FE-A8D0-D2D4EF8A8CDC}" sibTransId="{003944D7-C459-4E75-8A65-AF212BB32D63}"/>
    <dgm:cxn modelId="{C9D7B39D-A32A-4DA8-B6DD-E1BF24E03D92}" srcId="{6A84977B-79E2-4C21-B07F-8BFA78D7AFA1}" destId="{5232C99D-96A2-495D-8945-7EB071367D91}" srcOrd="5" destOrd="0" parTransId="{FC9C8F5A-BAC6-4CF5-9AFD-5953144EFE4D}" sibTransId="{BD4EF186-663A-4891-A55B-41F4C144A095}"/>
    <dgm:cxn modelId="{41AD04A7-370E-499D-B594-14B8A186A955}" type="presOf" srcId="{7D2F70A2-21F6-4416-90C2-700C415B17F5}" destId="{6902465E-E7F1-4703-81B0-B0E856BDB8E2}" srcOrd="0" destOrd="0" presId="urn:microsoft.com/office/officeart/2005/8/layout/process5"/>
    <dgm:cxn modelId="{7E2018AF-1763-41B7-8AF6-FF57A4717925}" type="presOf" srcId="{E5DBBBC1-2719-4161-835D-B918DCD9C0C7}" destId="{7350445C-F439-43DE-93CE-C09231B052D2}" srcOrd="1" destOrd="0" presId="urn:microsoft.com/office/officeart/2005/8/layout/process5"/>
    <dgm:cxn modelId="{E8BC56B3-4CE2-47C1-89AA-3AE7B0A62576}" type="presOf" srcId="{0A5271F5-19B2-41C8-9425-168E44156AB6}" destId="{1C268694-94D7-4603-8DF3-04343DF9FC4D}" srcOrd="1" destOrd="0" presId="urn:microsoft.com/office/officeart/2005/8/layout/process5"/>
    <dgm:cxn modelId="{CEB46ACF-84A2-42FD-8577-8471CDEDF008}" type="presOf" srcId="{E5DBBBC1-2719-4161-835D-B918DCD9C0C7}" destId="{0030D67E-D33E-41B7-B58B-AB8436B3B094}" srcOrd="0" destOrd="0" presId="urn:microsoft.com/office/officeart/2005/8/layout/process5"/>
    <dgm:cxn modelId="{7C6EA0D7-A0D4-4A63-B333-6566BBDB5E12}" type="presOf" srcId="{B819CCB0-9E43-434C-92C0-E53E94DDB085}" destId="{6B4B053F-608E-48D0-AD72-460E8ADF9C07}" srcOrd="0" destOrd="0" presId="urn:microsoft.com/office/officeart/2005/8/layout/process5"/>
    <dgm:cxn modelId="{8C7146D8-6AA6-4BA1-95BB-CB1DF46B5037}" type="presOf" srcId="{BD4EF186-663A-4891-A55B-41F4C144A095}" destId="{A851A3DB-E053-45B6-A33F-D37C6F94D192}" srcOrd="0" destOrd="0" presId="urn:microsoft.com/office/officeart/2005/8/layout/process5"/>
    <dgm:cxn modelId="{6C9D65DE-3182-4388-B5A6-1C28456A33D5}" type="presOf" srcId="{50C263BF-70D7-453C-9850-BF04296EB5CE}" destId="{463CFDA2-B40B-4D72-9164-476EBAFB53FD}" srcOrd="0" destOrd="0" presId="urn:microsoft.com/office/officeart/2005/8/layout/process5"/>
    <dgm:cxn modelId="{967E0AE9-C24D-4D21-93D1-59DB84AD3902}" srcId="{6A84977B-79E2-4C21-B07F-8BFA78D7AFA1}" destId="{50C263BF-70D7-453C-9850-BF04296EB5CE}" srcOrd="1" destOrd="0" parTransId="{840B79E3-4E26-4D3F-A57C-E500D76AA5A0}" sibTransId="{0CA45FDE-6039-4880-B92C-EA7EE2435B8D}"/>
    <dgm:cxn modelId="{497696E9-9A2D-4053-B3A8-9210A2689150}" srcId="{6A84977B-79E2-4C21-B07F-8BFA78D7AFA1}" destId="{A6BEA4BF-D523-4866-9E6B-8BB86DFC6E70}" srcOrd="7" destOrd="0" parTransId="{B22980DC-C6DE-4B3A-AB65-19B80E10D082}" sibTransId="{55572830-3668-40B6-B6C5-AB0BC0D3A511}"/>
    <dgm:cxn modelId="{AAF4AAEE-39ED-4314-8428-415F03669622}" type="presOf" srcId="{0A5271F5-19B2-41C8-9425-168E44156AB6}" destId="{34959F92-1A56-47F2-9292-30DF8B5BD2FE}" srcOrd="0" destOrd="0" presId="urn:microsoft.com/office/officeart/2005/8/layout/process5"/>
    <dgm:cxn modelId="{4AB555EF-260F-497C-9D25-A9710B8B8073}" srcId="{6A84977B-79E2-4C21-B07F-8BFA78D7AFA1}" destId="{0D804646-FDAC-4E4F-87A5-ECAB62FD78A0}" srcOrd="6" destOrd="0" parTransId="{7FC3DF60-7F9C-4FF9-B62C-EC6575C0A1E0}" sibTransId="{0A5271F5-19B2-41C8-9425-168E44156AB6}"/>
    <dgm:cxn modelId="{BCFC0FF5-E402-4C29-8ED2-794814011232}" type="presOf" srcId="{BD4EF186-663A-4891-A55B-41F4C144A095}" destId="{6ACCDA54-AFC9-47BB-A3E9-78691027F08C}" srcOrd="1" destOrd="0" presId="urn:microsoft.com/office/officeart/2005/8/layout/process5"/>
    <dgm:cxn modelId="{595F61F5-F979-47C0-8905-D17BDB9019CA}" type="presOf" srcId="{420A7789-E6A7-47BE-8FA3-2B20B7FE0AD1}" destId="{6358B108-38AD-4F8C-860C-C568EF1B4014}" srcOrd="0" destOrd="0" presId="urn:microsoft.com/office/officeart/2005/8/layout/process5"/>
    <dgm:cxn modelId="{6C128BF5-EBFD-460A-89B3-C69696BE6122}" type="presOf" srcId="{B819CCB0-9E43-434C-92C0-E53E94DDB085}" destId="{671DCFE2-855E-4D16-8DC4-90BB2BBCFC5B}" srcOrd="1" destOrd="0" presId="urn:microsoft.com/office/officeart/2005/8/layout/process5"/>
    <dgm:cxn modelId="{11B8F1C0-EEE3-4D21-BE8F-1122558258D7}" type="presParOf" srcId="{1C78E2FC-7278-4778-9368-CEBFE0CDC242}" destId="{EF46EABF-CDF9-46B3-9853-CD0BA8290769}" srcOrd="0" destOrd="0" presId="urn:microsoft.com/office/officeart/2005/8/layout/process5"/>
    <dgm:cxn modelId="{211752D3-2EF1-4DEF-BD74-47DB405340A6}" type="presParOf" srcId="{1C78E2FC-7278-4778-9368-CEBFE0CDC242}" destId="{6902465E-E7F1-4703-81B0-B0E856BDB8E2}" srcOrd="1" destOrd="0" presId="urn:microsoft.com/office/officeart/2005/8/layout/process5"/>
    <dgm:cxn modelId="{E7EDC31C-8164-41F9-9C61-4B9D81BED67A}" type="presParOf" srcId="{6902465E-E7F1-4703-81B0-B0E856BDB8E2}" destId="{DF49FEB2-BBFE-4B77-BADD-B5CC7518A3DB}" srcOrd="0" destOrd="0" presId="urn:microsoft.com/office/officeart/2005/8/layout/process5"/>
    <dgm:cxn modelId="{7241DB38-1148-4F61-AA2D-36FAFB7FBE24}" type="presParOf" srcId="{1C78E2FC-7278-4778-9368-CEBFE0CDC242}" destId="{463CFDA2-B40B-4D72-9164-476EBAFB53FD}" srcOrd="2" destOrd="0" presId="urn:microsoft.com/office/officeart/2005/8/layout/process5"/>
    <dgm:cxn modelId="{236C2606-210C-4AB1-BAEC-8C249DDDF058}" type="presParOf" srcId="{1C78E2FC-7278-4778-9368-CEBFE0CDC242}" destId="{3424B54A-A92D-483B-B5CA-DE98F24530EB}" srcOrd="3" destOrd="0" presId="urn:microsoft.com/office/officeart/2005/8/layout/process5"/>
    <dgm:cxn modelId="{5FE4B93F-2507-4D6E-81E4-26AAA6818781}" type="presParOf" srcId="{3424B54A-A92D-483B-B5CA-DE98F24530EB}" destId="{FB06E889-1B48-470B-83E5-B6466F0CF4A9}" srcOrd="0" destOrd="0" presId="urn:microsoft.com/office/officeart/2005/8/layout/process5"/>
    <dgm:cxn modelId="{1E1F23AE-61F0-456A-9B1B-C00EB4A175ED}" type="presParOf" srcId="{1C78E2FC-7278-4778-9368-CEBFE0CDC242}" destId="{226C0C10-F0B7-4A75-B7D8-9CD06417E662}" srcOrd="4" destOrd="0" presId="urn:microsoft.com/office/officeart/2005/8/layout/process5"/>
    <dgm:cxn modelId="{43165C7A-F5F6-48DC-99A1-C6A308E99B0A}" type="presParOf" srcId="{1C78E2FC-7278-4778-9368-CEBFE0CDC242}" destId="{6B4B053F-608E-48D0-AD72-460E8ADF9C07}" srcOrd="5" destOrd="0" presId="urn:microsoft.com/office/officeart/2005/8/layout/process5"/>
    <dgm:cxn modelId="{C207A0D3-F185-4975-AEC8-11390D56F869}" type="presParOf" srcId="{6B4B053F-608E-48D0-AD72-460E8ADF9C07}" destId="{671DCFE2-855E-4D16-8DC4-90BB2BBCFC5B}" srcOrd="0" destOrd="0" presId="urn:microsoft.com/office/officeart/2005/8/layout/process5"/>
    <dgm:cxn modelId="{8E96A201-D64E-4C06-8564-2C63C1F87741}" type="presParOf" srcId="{1C78E2FC-7278-4778-9368-CEBFE0CDC242}" destId="{E9225AE7-4519-4CCA-9566-ACDEB423EAE9}" srcOrd="6" destOrd="0" presId="urn:microsoft.com/office/officeart/2005/8/layout/process5"/>
    <dgm:cxn modelId="{4EF051B3-7C47-4FFF-B0B8-19D3184DC0BB}" type="presParOf" srcId="{1C78E2FC-7278-4778-9368-CEBFE0CDC242}" destId="{0030D67E-D33E-41B7-B58B-AB8436B3B094}" srcOrd="7" destOrd="0" presId="urn:microsoft.com/office/officeart/2005/8/layout/process5"/>
    <dgm:cxn modelId="{2865486A-AA2D-4C50-8C05-693DC38AA391}" type="presParOf" srcId="{0030D67E-D33E-41B7-B58B-AB8436B3B094}" destId="{7350445C-F439-43DE-93CE-C09231B052D2}" srcOrd="0" destOrd="0" presId="urn:microsoft.com/office/officeart/2005/8/layout/process5"/>
    <dgm:cxn modelId="{6E22FB96-C53D-4C13-96F2-2EFE06457A5B}" type="presParOf" srcId="{1C78E2FC-7278-4778-9368-CEBFE0CDC242}" destId="{6358B108-38AD-4F8C-860C-C568EF1B4014}" srcOrd="8" destOrd="0" presId="urn:microsoft.com/office/officeart/2005/8/layout/process5"/>
    <dgm:cxn modelId="{F2178947-AF55-4E25-970D-B4D2D018CC47}" type="presParOf" srcId="{1C78E2FC-7278-4778-9368-CEBFE0CDC242}" destId="{EF893B1A-1266-442C-8C1D-69FD5E1A570E}" srcOrd="9" destOrd="0" presId="urn:microsoft.com/office/officeart/2005/8/layout/process5"/>
    <dgm:cxn modelId="{12D1A5DA-C293-47A6-B8E2-2C6EC8BD0728}" type="presParOf" srcId="{EF893B1A-1266-442C-8C1D-69FD5E1A570E}" destId="{5F28D73D-03DB-4676-AA34-F213124DC368}" srcOrd="0" destOrd="0" presId="urn:microsoft.com/office/officeart/2005/8/layout/process5"/>
    <dgm:cxn modelId="{1D9C5C89-B279-4C61-BD27-2BD127EC1E83}" type="presParOf" srcId="{1C78E2FC-7278-4778-9368-CEBFE0CDC242}" destId="{71D2DCB3-B400-4E3A-AC4B-BBFF97E93E15}" srcOrd="10" destOrd="0" presId="urn:microsoft.com/office/officeart/2005/8/layout/process5"/>
    <dgm:cxn modelId="{9A56C85D-1F79-48AB-BF69-0901915E0C18}" type="presParOf" srcId="{1C78E2FC-7278-4778-9368-CEBFE0CDC242}" destId="{A851A3DB-E053-45B6-A33F-D37C6F94D192}" srcOrd="11" destOrd="0" presId="urn:microsoft.com/office/officeart/2005/8/layout/process5"/>
    <dgm:cxn modelId="{2808FBAD-6D59-4B5B-A17A-ABF5660ACF9F}" type="presParOf" srcId="{A851A3DB-E053-45B6-A33F-D37C6F94D192}" destId="{6ACCDA54-AFC9-47BB-A3E9-78691027F08C}" srcOrd="0" destOrd="0" presId="urn:microsoft.com/office/officeart/2005/8/layout/process5"/>
    <dgm:cxn modelId="{B55FD644-007D-4C60-BE0F-D53D7B4575CD}" type="presParOf" srcId="{1C78E2FC-7278-4778-9368-CEBFE0CDC242}" destId="{3694D442-1C29-454A-BE88-63EA1648E5EF}" srcOrd="12" destOrd="0" presId="urn:microsoft.com/office/officeart/2005/8/layout/process5"/>
    <dgm:cxn modelId="{0F3D69C7-DA1E-40F7-AD6F-D6C14F1AF65C}" type="presParOf" srcId="{1C78E2FC-7278-4778-9368-CEBFE0CDC242}" destId="{34959F92-1A56-47F2-9292-30DF8B5BD2FE}" srcOrd="13" destOrd="0" presId="urn:microsoft.com/office/officeart/2005/8/layout/process5"/>
    <dgm:cxn modelId="{D5C0971F-45E2-4F75-9919-642DBF5523BD}" type="presParOf" srcId="{34959F92-1A56-47F2-9292-30DF8B5BD2FE}" destId="{1C268694-94D7-4603-8DF3-04343DF9FC4D}" srcOrd="0" destOrd="0" presId="urn:microsoft.com/office/officeart/2005/8/layout/process5"/>
    <dgm:cxn modelId="{F329E329-CF8D-43A4-AF86-CC782B64CA30}" type="presParOf" srcId="{1C78E2FC-7278-4778-9368-CEBFE0CDC242}" destId="{1C29094F-67B3-4956-A2B8-07A82A37E91D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6EABF-CDF9-46B3-9853-CD0BA8290769}">
      <dsp:nvSpPr>
        <dsp:cNvPr id="0" name=""/>
        <dsp:cNvSpPr/>
      </dsp:nvSpPr>
      <dsp:spPr>
        <a:xfrm>
          <a:off x="242885" y="28292"/>
          <a:ext cx="1804744" cy="997390"/>
        </a:xfrm>
        <a:prstGeom prst="roundRect">
          <a:avLst>
            <a:gd name="adj" fmla="val 10000"/>
          </a:avLst>
        </a:prstGeom>
        <a:solidFill>
          <a:srgbClr val="4A762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Strengths &amp; Challenges</a:t>
          </a:r>
        </a:p>
      </dsp:txBody>
      <dsp:txXfrm>
        <a:off x="272098" y="57505"/>
        <a:ext cx="1746318" cy="938964"/>
      </dsp:txXfrm>
    </dsp:sp>
    <dsp:sp modelId="{6902465E-E7F1-4703-81B0-B0E856BDB8E2}">
      <dsp:nvSpPr>
        <dsp:cNvPr id="0" name=""/>
        <dsp:cNvSpPr/>
      </dsp:nvSpPr>
      <dsp:spPr>
        <a:xfrm>
          <a:off x="2093819" y="320859"/>
          <a:ext cx="398160" cy="412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093819" y="403310"/>
        <a:ext cx="278712" cy="247352"/>
      </dsp:txXfrm>
    </dsp:sp>
    <dsp:sp modelId="{463CFDA2-B40B-4D72-9164-476EBAFB53FD}">
      <dsp:nvSpPr>
        <dsp:cNvPr id="0" name=""/>
        <dsp:cNvSpPr/>
      </dsp:nvSpPr>
      <dsp:spPr>
        <a:xfrm>
          <a:off x="2515539" y="28292"/>
          <a:ext cx="1804744" cy="9973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ts val="1800"/>
            </a:spcBef>
            <a:spcAft>
              <a:spcPct val="35000"/>
            </a:spcAft>
            <a:buNone/>
          </a:pPr>
          <a:r>
            <a:rPr lang="en-US" sz="1400" b="1" kern="1200"/>
            <a:t>Needs = </a:t>
          </a:r>
          <a:br>
            <a:rPr lang="en-US" sz="1400" b="1" kern="1200"/>
          </a:br>
          <a:r>
            <a:rPr lang="en-US" sz="1400" b="1" kern="1200"/>
            <a:t>Opportunities</a:t>
          </a:r>
        </a:p>
      </dsp:txBody>
      <dsp:txXfrm>
        <a:off x="2544752" y="57505"/>
        <a:ext cx="1746318" cy="938964"/>
      </dsp:txXfrm>
    </dsp:sp>
    <dsp:sp modelId="{3424B54A-A92D-483B-B5CA-DE98F24530EB}">
      <dsp:nvSpPr>
        <dsp:cNvPr id="0" name=""/>
        <dsp:cNvSpPr/>
      </dsp:nvSpPr>
      <dsp:spPr>
        <a:xfrm rot="21556649">
          <a:off x="4375800" y="306796"/>
          <a:ext cx="373035" cy="412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375804" y="389953"/>
        <a:ext cx="261125" cy="247352"/>
      </dsp:txXfrm>
    </dsp:sp>
    <dsp:sp modelId="{226C0C10-F0B7-4A75-B7D8-9CD06417E662}">
      <dsp:nvSpPr>
        <dsp:cNvPr id="0" name=""/>
        <dsp:cNvSpPr/>
      </dsp:nvSpPr>
      <dsp:spPr>
        <a:xfrm>
          <a:off x="4759002" y="0"/>
          <a:ext cx="1804744" cy="997390"/>
        </a:xfrm>
        <a:prstGeom prst="roundRect">
          <a:avLst>
            <a:gd name="adj" fmla="val 10000"/>
          </a:avLst>
        </a:prstGeom>
        <a:solidFill>
          <a:srgbClr val="FAAF3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Getting to Know </a:t>
          </a:r>
          <a:br>
            <a:rPr lang="en-US" sz="1400" b="1" kern="1200"/>
          </a:br>
          <a:r>
            <a:rPr lang="en-US" sz="1400" b="1" kern="1200"/>
            <a:t>Your Partners</a:t>
          </a:r>
        </a:p>
      </dsp:txBody>
      <dsp:txXfrm>
        <a:off x="4788215" y="29213"/>
        <a:ext cx="1746318" cy="938964"/>
      </dsp:txXfrm>
    </dsp:sp>
    <dsp:sp modelId="{6B4B053F-608E-48D0-AD72-460E8ADF9C07}">
      <dsp:nvSpPr>
        <dsp:cNvPr id="0" name=""/>
        <dsp:cNvSpPr/>
      </dsp:nvSpPr>
      <dsp:spPr>
        <a:xfrm rot="5290347">
          <a:off x="5396062" y="1080160"/>
          <a:ext cx="509139" cy="412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5524983" y="1031749"/>
        <a:ext cx="247352" cy="385463"/>
      </dsp:txXfrm>
    </dsp:sp>
    <dsp:sp modelId="{E9225AE7-4519-4CCA-9566-ACDEB423EAE9}">
      <dsp:nvSpPr>
        <dsp:cNvPr id="0" name=""/>
        <dsp:cNvSpPr/>
      </dsp:nvSpPr>
      <dsp:spPr>
        <a:xfrm>
          <a:off x="4810650" y="1593054"/>
          <a:ext cx="1804744" cy="1048656"/>
        </a:xfrm>
        <a:prstGeom prst="roundRect">
          <a:avLst>
            <a:gd name="adj" fmla="val 10000"/>
          </a:avLst>
        </a:prstGeom>
        <a:solidFill>
          <a:srgbClr val="C26B1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Getting to Know</a:t>
          </a:r>
          <a:br>
            <a:rPr lang="en-US" sz="1400" b="1" kern="1200"/>
          </a:br>
          <a:r>
            <a:rPr lang="en-US" sz="1400" b="1" kern="1200"/>
            <a:t> Your Customers</a:t>
          </a:r>
        </a:p>
      </dsp:txBody>
      <dsp:txXfrm>
        <a:off x="4841364" y="1623768"/>
        <a:ext cx="1743316" cy="987228"/>
      </dsp:txXfrm>
    </dsp:sp>
    <dsp:sp modelId="{0030D67E-D33E-41B7-B58B-AB8436B3B094}">
      <dsp:nvSpPr>
        <dsp:cNvPr id="0" name=""/>
        <dsp:cNvSpPr/>
      </dsp:nvSpPr>
      <dsp:spPr>
        <a:xfrm rot="10800000">
          <a:off x="4359547" y="1911478"/>
          <a:ext cx="400025" cy="412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4479554" y="1993929"/>
        <a:ext cx="280018" cy="247352"/>
      </dsp:txXfrm>
    </dsp:sp>
    <dsp:sp modelId="{6358B108-38AD-4F8C-860C-C568EF1B4014}">
      <dsp:nvSpPr>
        <dsp:cNvPr id="0" name=""/>
        <dsp:cNvSpPr/>
      </dsp:nvSpPr>
      <dsp:spPr>
        <a:xfrm>
          <a:off x="2488194" y="1566643"/>
          <a:ext cx="1804744" cy="997390"/>
        </a:xfrm>
        <a:prstGeom prst="roundRect">
          <a:avLst>
            <a:gd name="adj" fmla="val 10000"/>
          </a:avLst>
        </a:prstGeom>
        <a:solidFill>
          <a:srgbClr val="76391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Business Structure</a:t>
          </a:r>
        </a:p>
      </dsp:txBody>
      <dsp:txXfrm>
        <a:off x="2517407" y="1595856"/>
        <a:ext cx="1746318" cy="938964"/>
      </dsp:txXfrm>
    </dsp:sp>
    <dsp:sp modelId="{EF893B1A-1266-442C-8C1D-69FD5E1A570E}">
      <dsp:nvSpPr>
        <dsp:cNvPr id="0" name=""/>
        <dsp:cNvSpPr/>
      </dsp:nvSpPr>
      <dsp:spPr>
        <a:xfrm rot="10800000">
          <a:off x="2049579" y="1859211"/>
          <a:ext cx="398160" cy="412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169027" y="1941662"/>
        <a:ext cx="278712" cy="247352"/>
      </dsp:txXfrm>
    </dsp:sp>
    <dsp:sp modelId="{71D2DCB3-B400-4E3A-AC4B-BBFF97E93E15}">
      <dsp:nvSpPr>
        <dsp:cNvPr id="0" name=""/>
        <dsp:cNvSpPr/>
      </dsp:nvSpPr>
      <dsp:spPr>
        <a:xfrm>
          <a:off x="215540" y="1566643"/>
          <a:ext cx="1804744" cy="997390"/>
        </a:xfrm>
        <a:prstGeom prst="roundRect">
          <a:avLst>
            <a:gd name="adj" fmla="val 10000"/>
          </a:avLst>
        </a:prstGeom>
        <a:solidFill>
          <a:srgbClr val="A0312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: </a:t>
          </a:r>
          <a:br>
            <a:rPr lang="en-US" sz="1400" b="1" kern="1200" dirty="0"/>
          </a:br>
          <a:r>
            <a:rPr lang="en-US" sz="1400" b="1" kern="1200" dirty="0"/>
            <a:t>Business Management</a:t>
          </a:r>
        </a:p>
      </dsp:txBody>
      <dsp:txXfrm>
        <a:off x="244753" y="1595856"/>
        <a:ext cx="1746318" cy="938964"/>
      </dsp:txXfrm>
    </dsp:sp>
    <dsp:sp modelId="{A851A3DB-E053-45B6-A33F-D37C6F94D192}">
      <dsp:nvSpPr>
        <dsp:cNvPr id="0" name=""/>
        <dsp:cNvSpPr/>
      </dsp:nvSpPr>
      <dsp:spPr>
        <a:xfrm rot="5400000">
          <a:off x="908141" y="2604304"/>
          <a:ext cx="419543" cy="412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994236" y="2600660"/>
        <a:ext cx="247352" cy="295867"/>
      </dsp:txXfrm>
    </dsp:sp>
    <dsp:sp modelId="{3694D442-1C29-454A-BE88-63EA1648E5EF}">
      <dsp:nvSpPr>
        <dsp:cNvPr id="0" name=""/>
        <dsp:cNvSpPr/>
      </dsp:nvSpPr>
      <dsp:spPr>
        <a:xfrm>
          <a:off x="215540" y="3066954"/>
          <a:ext cx="1804744" cy="997390"/>
        </a:xfrm>
        <a:prstGeom prst="roundRect">
          <a:avLst>
            <a:gd name="adj" fmla="val 10000"/>
          </a:avLst>
        </a:prstGeom>
        <a:solidFill>
          <a:srgbClr val="786E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Building &amp;</a:t>
          </a:r>
          <a:br>
            <a:rPr lang="en-US" sz="1400" b="1" kern="1200"/>
          </a:br>
          <a:r>
            <a:rPr lang="en-US" sz="1400" b="1" kern="1200"/>
            <a:t> Growing $$$</a:t>
          </a:r>
        </a:p>
      </dsp:txBody>
      <dsp:txXfrm>
        <a:off x="244753" y="3096167"/>
        <a:ext cx="1746318" cy="938964"/>
      </dsp:txXfrm>
    </dsp:sp>
    <dsp:sp modelId="{34959F92-1A56-47F2-9292-30DF8B5BD2FE}">
      <dsp:nvSpPr>
        <dsp:cNvPr id="0" name=""/>
        <dsp:cNvSpPr/>
      </dsp:nvSpPr>
      <dsp:spPr>
        <a:xfrm rot="89190">
          <a:off x="2088539" y="3388828"/>
          <a:ext cx="398160" cy="412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088559" y="3469730"/>
        <a:ext cx="278712" cy="247352"/>
      </dsp:txXfrm>
    </dsp:sp>
    <dsp:sp modelId="{1C29094F-67B3-4956-A2B8-07A82A37E91D}">
      <dsp:nvSpPr>
        <dsp:cNvPr id="0" name=""/>
        <dsp:cNvSpPr/>
      </dsp:nvSpPr>
      <dsp:spPr>
        <a:xfrm>
          <a:off x="2488194" y="3125930"/>
          <a:ext cx="1804744" cy="997390"/>
        </a:xfrm>
        <a:prstGeom prst="roundRect">
          <a:avLst>
            <a:gd name="adj" fmla="val 10000"/>
          </a:avLst>
        </a:prstGeom>
        <a:solidFill>
          <a:srgbClr val="2116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Your Journey</a:t>
          </a:r>
        </a:p>
      </dsp:txBody>
      <dsp:txXfrm>
        <a:off x="2517407" y="3155143"/>
        <a:ext cx="1746318" cy="938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B5D47-98D1-40B0-8FDF-96D2CA8D223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1F1FB-4181-4B5C-8943-D3CEB03EE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41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Brief enthusiastic welcome!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4FFA3-0409-4BA4-AE37-334894B40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475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MBDA paperwork – make sure everyone has signed the reg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2EA96-04E1-4276-952E-BA448796A5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481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Handout Common Reason Business Fail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2EA96-04E1-4276-952E-BA448796A5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371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4FFA3-0409-4BA4-AE37-334894B40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938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 group breakout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A95B-32C3-4CB1-A136-25FC144389C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124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not be writing a business plan – but we will be discussing and learning about key elements of a business plan and setting you up for success in writing one. AND hopefully mot=</a:t>
            </a:r>
            <a:r>
              <a:rPr lang="en-US" dirty="0" err="1"/>
              <a:t>ivating</a:t>
            </a:r>
            <a:r>
              <a:rPr lang="en-US" dirty="0"/>
              <a:t> you to write one!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2EA96-04E1-4276-952E-BA448796A5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806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business plan should not be chiseled in stone.  It is a living document that should be reviewed on a regular basis and adjusted when needed. (Give examples of changing business plans)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2EA96-04E1-4276-952E-BA448796A5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408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2EA96-04E1-4276-952E-BA448796A5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647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i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Opportunity Discovery Canvas (a.k.a. The Canvas) is a tool designed to help the E to think critically about what problem he/she is trying to solve with their business idea. 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Canvas is divided into 3 sections to guide the process: 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 1:  What is the problem to solve?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 2:  What are the possible solutions? 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 3:  How will the E connect with customers/buyers who have the problem?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Throughout the workshop series, participants will consider the three section of The Canvas individually; beginning with The Problem.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A95B-32C3-4CB1-A136-25FC144389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101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Often when we start a business we start with the solution in mind. Today we are going to help you reframe your business as a solution to your customers problem. </a:t>
            </a:r>
          </a:p>
          <a:p>
            <a:endParaRPr lang="en-US" dirty="0"/>
          </a:p>
          <a:p>
            <a:r>
              <a:rPr lang="en-US" dirty="0"/>
              <a:t>The Canvas is divided into 3 sections to guide the process: </a:t>
            </a:r>
            <a:endParaRPr lang="en-US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Section 1: What is the problem to solve?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Section 2: What are the possible solutions? And why is yours different</a:t>
            </a:r>
            <a:endParaRPr lang="en-US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Section 3: How will the E connect with customers/buyers who have the problem? </a:t>
            </a:r>
            <a:endParaRPr lang="en-US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defRPr/>
            </a:pPr>
            <a:r>
              <a:rPr lang="en-US" dirty="0"/>
              <a:t>You understand the problem. You have a great solution. Now you need customers to buy your solution. The next section of the Canvas explores how you are going to market your solution. Market Push and Pull – just because you have a solution, doesn’t mean the market wants that solution. </a:t>
            </a:r>
            <a:endParaRPr lang="en-US" dirty="0">
              <a:cs typeface="Calibri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baseline="0" dirty="0"/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A95B-32C3-4CB1-A136-25FC144389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1543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PROBLEMS represent or = OPPORTUNITIES</a:t>
            </a:r>
            <a:r>
              <a:rPr lang="en-US"/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Products,</a:t>
            </a:r>
            <a:r>
              <a:rPr lang="en-US" baseline="0"/>
              <a:t> services, ideas for new businesses should answer a PROBLEM.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Solving problems represents an opportunity for a new business.</a:t>
            </a:r>
            <a:endParaRPr lang="en-US" baseline="0">
              <a:cs typeface="Calibri"/>
            </a:endParaRPr>
          </a:p>
          <a:p>
            <a:endParaRPr lang="en-US"/>
          </a:p>
          <a:p>
            <a:r>
              <a:rPr lang="en-US" baseline="0"/>
              <a:t>As an entrepreneur we are interested in learning what people’s problems are and how best to solve them.</a:t>
            </a:r>
            <a:r>
              <a:rPr lang="en-US"/>
              <a:t> </a:t>
            </a:r>
            <a:r>
              <a:rPr lang="en-US" baseline="0"/>
              <a:t> </a:t>
            </a:r>
          </a:p>
          <a:p>
            <a:endParaRPr lang="en-US" baseline="0"/>
          </a:p>
          <a:p>
            <a:r>
              <a:rPr lang="en-US" baseline="0"/>
              <a:t>LISTENING is very important to understand what consumers need and want and what they are willing to pay for.</a:t>
            </a:r>
            <a:r>
              <a:rPr lang="en-US"/>
              <a:t> </a:t>
            </a:r>
          </a:p>
          <a:p>
            <a:r>
              <a:rPr lang="en-US"/>
              <a:t> </a:t>
            </a:r>
            <a:endParaRPr lang="en-US" baseline="0">
              <a:cs typeface="Calibri"/>
            </a:endParaRPr>
          </a:p>
          <a:p>
            <a:r>
              <a:rPr lang="en-US" baseline="0"/>
              <a:t>The Ice Houses Canvas is a ‘tool’ we can use to canvas, test, evaluate, measure </a:t>
            </a:r>
            <a:r>
              <a:rPr lang="en-US" baseline="0">
                <a:solidFill>
                  <a:srgbClr val="FF0000"/>
                </a:solidFill>
              </a:rPr>
              <a:t>DEMAND</a:t>
            </a:r>
            <a:r>
              <a:rPr lang="en-US" baseline="0"/>
              <a:t>.</a:t>
            </a:r>
            <a:endParaRPr lang="en-US" baseline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A95B-32C3-4CB1-A136-25FC144389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492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6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Facilitators self introduction  and offer a brief small business and or small business coaching background.</a:t>
            </a:r>
            <a:endParaRPr dirty="0"/>
          </a:p>
        </p:txBody>
      </p:sp>
      <p:sp>
        <p:nvSpPr>
          <p:cNvPr id="228" name="Google Shape;228;p6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2EA96-04E1-4276-952E-BA448796A5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6777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2EA96-04E1-4276-952E-BA448796A5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78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City of Globe – MBDA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4FFA3-0409-4BA4-AE37-334894B40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475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 will be doing early registration for the  participants for the future workshops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4FFA3-0409-4BA4-AE37-334894B40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7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agreement – ask if anything should be added – deleted.  Explain how as facilitators it is our responsibility to keep the workshop on time and on task.  Housekeeping as well – location of restrooms – soda machines?  </a:t>
            </a:r>
            <a:r>
              <a:rPr lang="en-US" dirty="0" err="1"/>
              <a:t>etc</a:t>
            </a:r>
            <a:r>
              <a:rPr lang="en-US" dirty="0"/>
              <a:t>  Explain the Parking Lot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4FFA3-0409-4BA4-AE37-334894B40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91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Break the ice early – get the participants to pair up and introduce each other using the above template.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2EA96-04E1-4276-952E-BA448796A5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529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1200" dirty="0"/>
              <a:t>The SGR Workshop Roadmap provides an overview of the concepts and tools we’ll cover as part of the workshop series. We’ll check-in on the Roadmap during each session so we can see where we are, how far we’ve come and what’s coming up next.  </a:t>
            </a:r>
          </a:p>
          <a:p>
            <a:pPr>
              <a:spcBef>
                <a:spcPts val="1200"/>
              </a:spcBef>
            </a:pPr>
            <a:endParaRPr lang="en-US" sz="1200" dirty="0"/>
          </a:p>
          <a:p>
            <a:pPr>
              <a:spcBef>
                <a:spcPts val="1200"/>
              </a:spcBef>
            </a:pPr>
            <a:endParaRPr lang="en-US" sz="1200" dirty="0"/>
          </a:p>
          <a:p>
            <a:pPr>
              <a:spcBef>
                <a:spcPts val="1200"/>
              </a:spcBef>
            </a:pPr>
            <a:endParaRPr lang="en-US" sz="1200" dirty="0"/>
          </a:p>
          <a:p>
            <a:pPr>
              <a:spcBef>
                <a:spcPts val="1200"/>
              </a:spcBef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A95B-32C3-4CB1-A136-25FC144389C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338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give them the tools and help them navigate. However, this is their business idea, and they are the only ones who can make it happen.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4FFA3-0409-4BA4-AE37-334894B40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198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Stress that this is an interactive workshop series. We will be learning from each others' experiences and building on all these concepts as a group.  Use each other and share resources and ideas.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4FFA3-0409-4BA4-AE37-334894B40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28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0320" y="182880"/>
            <a:ext cx="12192000" cy="6492240"/>
          </a:xfrm>
          <a:prstGeom prst="rect">
            <a:avLst/>
          </a:prstGeom>
          <a:solidFill>
            <a:srgbClr val="E4E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339832"/>
            <a:ext cx="10363200" cy="7842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148293"/>
            <a:ext cx="85344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60400" y="4191000"/>
            <a:ext cx="1087120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C21E103-9B33-40AB-B6C0-3B359BAED3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90428"/>
            <a:ext cx="792480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9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0320" y="182880"/>
            <a:ext cx="12192000" cy="6492240"/>
          </a:xfrm>
          <a:prstGeom prst="rect">
            <a:avLst/>
          </a:prstGeom>
          <a:solidFill>
            <a:srgbClr val="E4E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800603"/>
            <a:ext cx="10363200" cy="7842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609062"/>
            <a:ext cx="85344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60400" y="4572000"/>
            <a:ext cx="1087120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419" y="685801"/>
            <a:ext cx="7201167" cy="4308050"/>
          </a:xfrm>
          <a:prstGeom prst="rect">
            <a:avLst/>
          </a:prstGeom>
        </p:spPr>
      </p:pic>
      <p:sp>
        <p:nvSpPr>
          <p:cNvPr id="15" name="Freeform 14"/>
          <p:cNvSpPr/>
          <p:nvPr userDrawn="1"/>
        </p:nvSpPr>
        <p:spPr>
          <a:xfrm>
            <a:off x="5417603" y="2974184"/>
            <a:ext cx="1164173" cy="221457"/>
          </a:xfrm>
          <a:custGeom>
            <a:avLst/>
            <a:gdLst>
              <a:gd name="connsiteX0" fmla="*/ 75412 w 873130"/>
              <a:gd name="connsiteY0" fmla="*/ 0 h 221457"/>
              <a:gd name="connsiteX1" fmla="*/ 82555 w 873130"/>
              <a:gd name="connsiteY1" fmla="*/ 11907 h 221457"/>
              <a:gd name="connsiteX2" fmla="*/ 158755 w 873130"/>
              <a:gd name="connsiteY2" fmla="*/ 28575 h 221457"/>
              <a:gd name="connsiteX3" fmla="*/ 168280 w 873130"/>
              <a:gd name="connsiteY3" fmla="*/ 30957 h 221457"/>
              <a:gd name="connsiteX4" fmla="*/ 192093 w 873130"/>
              <a:gd name="connsiteY4" fmla="*/ 40482 h 221457"/>
              <a:gd name="connsiteX5" fmla="*/ 232574 w 873130"/>
              <a:gd name="connsiteY5" fmla="*/ 45244 h 221457"/>
              <a:gd name="connsiteX6" fmla="*/ 284962 w 873130"/>
              <a:gd name="connsiteY6" fmla="*/ 52388 h 221457"/>
              <a:gd name="connsiteX7" fmla="*/ 299249 w 873130"/>
              <a:gd name="connsiteY7" fmla="*/ 57150 h 221457"/>
              <a:gd name="connsiteX8" fmla="*/ 306393 w 873130"/>
              <a:gd name="connsiteY8" fmla="*/ 59532 h 221457"/>
              <a:gd name="connsiteX9" fmla="*/ 315918 w 873130"/>
              <a:gd name="connsiteY9" fmla="*/ 64294 h 221457"/>
              <a:gd name="connsiteX10" fmla="*/ 323062 w 873130"/>
              <a:gd name="connsiteY10" fmla="*/ 69057 h 221457"/>
              <a:gd name="connsiteX11" fmla="*/ 337349 w 873130"/>
              <a:gd name="connsiteY11" fmla="*/ 71438 h 221457"/>
              <a:gd name="connsiteX12" fmla="*/ 344493 w 873130"/>
              <a:gd name="connsiteY12" fmla="*/ 76200 h 221457"/>
              <a:gd name="connsiteX13" fmla="*/ 365924 w 873130"/>
              <a:gd name="connsiteY13" fmla="*/ 78582 h 221457"/>
              <a:gd name="connsiteX14" fmla="*/ 454030 w 873130"/>
              <a:gd name="connsiteY14" fmla="*/ 80963 h 221457"/>
              <a:gd name="connsiteX15" fmla="*/ 570712 w 873130"/>
              <a:gd name="connsiteY15" fmla="*/ 78582 h 221457"/>
              <a:gd name="connsiteX16" fmla="*/ 577855 w 873130"/>
              <a:gd name="connsiteY16" fmla="*/ 76200 h 221457"/>
              <a:gd name="connsiteX17" fmla="*/ 587380 w 873130"/>
              <a:gd name="connsiteY17" fmla="*/ 73819 h 221457"/>
              <a:gd name="connsiteX18" fmla="*/ 601668 w 873130"/>
              <a:gd name="connsiteY18" fmla="*/ 69057 h 221457"/>
              <a:gd name="connsiteX19" fmla="*/ 608812 w 873130"/>
              <a:gd name="connsiteY19" fmla="*/ 66675 h 221457"/>
              <a:gd name="connsiteX20" fmla="*/ 658818 w 873130"/>
              <a:gd name="connsiteY20" fmla="*/ 61913 h 221457"/>
              <a:gd name="connsiteX21" fmla="*/ 665962 w 873130"/>
              <a:gd name="connsiteY21" fmla="*/ 59532 h 221457"/>
              <a:gd name="connsiteX22" fmla="*/ 680249 w 873130"/>
              <a:gd name="connsiteY22" fmla="*/ 50007 h 221457"/>
              <a:gd name="connsiteX23" fmla="*/ 687393 w 873130"/>
              <a:gd name="connsiteY23" fmla="*/ 47625 h 221457"/>
              <a:gd name="connsiteX24" fmla="*/ 704062 w 873130"/>
              <a:gd name="connsiteY24" fmla="*/ 42863 h 221457"/>
              <a:gd name="connsiteX25" fmla="*/ 720730 w 873130"/>
              <a:gd name="connsiteY25" fmla="*/ 33338 h 221457"/>
              <a:gd name="connsiteX26" fmla="*/ 742162 w 873130"/>
              <a:gd name="connsiteY26" fmla="*/ 28575 h 221457"/>
              <a:gd name="connsiteX27" fmla="*/ 751687 w 873130"/>
              <a:gd name="connsiteY27" fmla="*/ 26194 h 221457"/>
              <a:gd name="connsiteX28" fmla="*/ 765974 w 873130"/>
              <a:gd name="connsiteY28" fmla="*/ 21432 h 221457"/>
              <a:gd name="connsiteX29" fmla="*/ 785024 w 873130"/>
              <a:gd name="connsiteY29" fmla="*/ 16669 h 221457"/>
              <a:gd name="connsiteX30" fmla="*/ 811218 w 873130"/>
              <a:gd name="connsiteY30" fmla="*/ 19050 h 221457"/>
              <a:gd name="connsiteX31" fmla="*/ 818362 w 873130"/>
              <a:gd name="connsiteY31" fmla="*/ 23813 h 221457"/>
              <a:gd name="connsiteX32" fmla="*/ 830268 w 873130"/>
              <a:gd name="connsiteY32" fmla="*/ 26194 h 221457"/>
              <a:gd name="connsiteX33" fmla="*/ 842174 w 873130"/>
              <a:gd name="connsiteY33" fmla="*/ 30957 h 221457"/>
              <a:gd name="connsiteX34" fmla="*/ 849318 w 873130"/>
              <a:gd name="connsiteY34" fmla="*/ 33338 h 221457"/>
              <a:gd name="connsiteX35" fmla="*/ 858843 w 873130"/>
              <a:gd name="connsiteY35" fmla="*/ 42863 h 221457"/>
              <a:gd name="connsiteX36" fmla="*/ 865987 w 873130"/>
              <a:gd name="connsiteY36" fmla="*/ 47625 h 221457"/>
              <a:gd name="connsiteX37" fmla="*/ 868368 w 873130"/>
              <a:gd name="connsiteY37" fmla="*/ 57150 h 221457"/>
              <a:gd name="connsiteX38" fmla="*/ 870749 w 873130"/>
              <a:gd name="connsiteY38" fmla="*/ 64294 h 221457"/>
              <a:gd name="connsiteX39" fmla="*/ 873130 w 873130"/>
              <a:gd name="connsiteY39" fmla="*/ 76200 h 221457"/>
              <a:gd name="connsiteX40" fmla="*/ 870749 w 873130"/>
              <a:gd name="connsiteY40" fmla="*/ 128588 h 221457"/>
              <a:gd name="connsiteX41" fmla="*/ 865987 w 873130"/>
              <a:gd name="connsiteY41" fmla="*/ 138113 h 221457"/>
              <a:gd name="connsiteX42" fmla="*/ 861224 w 873130"/>
              <a:gd name="connsiteY42" fmla="*/ 145257 h 221457"/>
              <a:gd name="connsiteX43" fmla="*/ 854080 w 873130"/>
              <a:gd name="connsiteY43" fmla="*/ 147638 h 221457"/>
              <a:gd name="connsiteX44" fmla="*/ 818362 w 873130"/>
              <a:gd name="connsiteY44" fmla="*/ 150019 h 221457"/>
              <a:gd name="connsiteX45" fmla="*/ 799312 w 873130"/>
              <a:gd name="connsiteY45" fmla="*/ 159544 h 221457"/>
              <a:gd name="connsiteX46" fmla="*/ 792168 w 873130"/>
              <a:gd name="connsiteY46" fmla="*/ 166688 h 221457"/>
              <a:gd name="connsiteX47" fmla="*/ 775499 w 873130"/>
              <a:gd name="connsiteY47" fmla="*/ 176213 h 221457"/>
              <a:gd name="connsiteX48" fmla="*/ 768355 w 873130"/>
              <a:gd name="connsiteY48" fmla="*/ 180975 h 221457"/>
              <a:gd name="connsiteX49" fmla="*/ 761212 w 873130"/>
              <a:gd name="connsiteY49" fmla="*/ 190500 h 221457"/>
              <a:gd name="connsiteX50" fmla="*/ 727874 w 873130"/>
              <a:gd name="connsiteY50" fmla="*/ 197644 h 221457"/>
              <a:gd name="connsiteX51" fmla="*/ 708824 w 873130"/>
              <a:gd name="connsiteY51" fmla="*/ 202407 h 221457"/>
              <a:gd name="connsiteX52" fmla="*/ 685012 w 873130"/>
              <a:gd name="connsiteY52" fmla="*/ 211932 h 221457"/>
              <a:gd name="connsiteX53" fmla="*/ 670724 w 873130"/>
              <a:gd name="connsiteY53" fmla="*/ 216694 h 221457"/>
              <a:gd name="connsiteX54" fmla="*/ 520705 w 873130"/>
              <a:gd name="connsiteY54" fmla="*/ 221457 h 221457"/>
              <a:gd name="connsiteX55" fmla="*/ 304012 w 873130"/>
              <a:gd name="connsiteY55" fmla="*/ 219075 h 221457"/>
              <a:gd name="connsiteX56" fmla="*/ 292105 w 873130"/>
              <a:gd name="connsiteY56" fmla="*/ 216694 h 221457"/>
              <a:gd name="connsiteX57" fmla="*/ 265912 w 873130"/>
              <a:gd name="connsiteY57" fmla="*/ 209550 h 221457"/>
              <a:gd name="connsiteX58" fmla="*/ 242099 w 873130"/>
              <a:gd name="connsiteY58" fmla="*/ 202407 h 221457"/>
              <a:gd name="connsiteX59" fmla="*/ 234955 w 873130"/>
              <a:gd name="connsiteY59" fmla="*/ 200025 h 221457"/>
              <a:gd name="connsiteX60" fmla="*/ 225430 w 873130"/>
              <a:gd name="connsiteY60" fmla="*/ 195263 h 221457"/>
              <a:gd name="connsiteX61" fmla="*/ 201618 w 873130"/>
              <a:gd name="connsiteY61" fmla="*/ 188119 h 221457"/>
              <a:gd name="connsiteX62" fmla="*/ 184949 w 873130"/>
              <a:gd name="connsiteY62" fmla="*/ 178594 h 221457"/>
              <a:gd name="connsiteX63" fmla="*/ 168280 w 873130"/>
              <a:gd name="connsiteY63" fmla="*/ 173832 h 221457"/>
              <a:gd name="connsiteX64" fmla="*/ 153993 w 873130"/>
              <a:gd name="connsiteY64" fmla="*/ 169069 h 221457"/>
              <a:gd name="connsiteX65" fmla="*/ 146849 w 873130"/>
              <a:gd name="connsiteY65" fmla="*/ 166688 h 221457"/>
              <a:gd name="connsiteX66" fmla="*/ 123037 w 873130"/>
              <a:gd name="connsiteY66" fmla="*/ 161925 h 221457"/>
              <a:gd name="connsiteX67" fmla="*/ 92080 w 873130"/>
              <a:gd name="connsiteY67" fmla="*/ 154782 h 221457"/>
              <a:gd name="connsiteX68" fmla="*/ 77793 w 873130"/>
              <a:gd name="connsiteY68" fmla="*/ 150019 h 221457"/>
              <a:gd name="connsiteX69" fmla="*/ 63505 w 873130"/>
              <a:gd name="connsiteY69" fmla="*/ 140494 h 221457"/>
              <a:gd name="connsiteX70" fmla="*/ 34930 w 873130"/>
              <a:gd name="connsiteY70" fmla="*/ 128588 h 221457"/>
              <a:gd name="connsiteX71" fmla="*/ 15880 w 873130"/>
              <a:gd name="connsiteY71" fmla="*/ 119063 h 221457"/>
              <a:gd name="connsiteX72" fmla="*/ 6355 w 873130"/>
              <a:gd name="connsiteY72" fmla="*/ 111919 h 221457"/>
              <a:gd name="connsiteX73" fmla="*/ 3974 w 873130"/>
              <a:gd name="connsiteY73" fmla="*/ 71438 h 221457"/>
              <a:gd name="connsiteX74" fmla="*/ 8737 w 873130"/>
              <a:gd name="connsiteY74" fmla="*/ 64294 h 221457"/>
              <a:gd name="connsiteX75" fmla="*/ 11118 w 873130"/>
              <a:gd name="connsiteY75" fmla="*/ 57150 h 221457"/>
              <a:gd name="connsiteX76" fmla="*/ 27787 w 873130"/>
              <a:gd name="connsiteY76" fmla="*/ 40482 h 221457"/>
              <a:gd name="connsiteX77" fmla="*/ 34930 w 873130"/>
              <a:gd name="connsiteY77" fmla="*/ 33338 h 221457"/>
              <a:gd name="connsiteX78" fmla="*/ 44455 w 873130"/>
              <a:gd name="connsiteY78" fmla="*/ 19050 h 221457"/>
              <a:gd name="connsiteX79" fmla="*/ 75412 w 873130"/>
              <a:gd name="connsiteY79" fmla="*/ 0 h 22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873130" h="221457">
                <a:moveTo>
                  <a:pt x="75412" y="0"/>
                </a:moveTo>
                <a:cubicBezTo>
                  <a:pt x="77793" y="3969"/>
                  <a:pt x="79143" y="8779"/>
                  <a:pt x="82555" y="11907"/>
                </a:cubicBezTo>
                <a:cubicBezTo>
                  <a:pt x="108700" y="35874"/>
                  <a:pt x="117738" y="26792"/>
                  <a:pt x="158755" y="28575"/>
                </a:cubicBezTo>
                <a:cubicBezTo>
                  <a:pt x="161930" y="29369"/>
                  <a:pt x="165216" y="29808"/>
                  <a:pt x="168280" y="30957"/>
                </a:cubicBezTo>
                <a:cubicBezTo>
                  <a:pt x="178070" y="34628"/>
                  <a:pt x="180414" y="39314"/>
                  <a:pt x="192093" y="40482"/>
                </a:cubicBezTo>
                <a:cubicBezTo>
                  <a:pt x="235710" y="44843"/>
                  <a:pt x="198003" y="40735"/>
                  <a:pt x="232574" y="45244"/>
                </a:cubicBezTo>
                <a:cubicBezTo>
                  <a:pt x="281893" y="51677"/>
                  <a:pt x="255624" y="47499"/>
                  <a:pt x="284962" y="52388"/>
                </a:cubicBezTo>
                <a:lnTo>
                  <a:pt x="299249" y="57150"/>
                </a:lnTo>
                <a:cubicBezTo>
                  <a:pt x="301630" y="57944"/>
                  <a:pt x="304148" y="58409"/>
                  <a:pt x="306393" y="59532"/>
                </a:cubicBezTo>
                <a:cubicBezTo>
                  <a:pt x="309568" y="61119"/>
                  <a:pt x="312836" y="62533"/>
                  <a:pt x="315918" y="64294"/>
                </a:cubicBezTo>
                <a:cubicBezTo>
                  <a:pt x="318403" y="65714"/>
                  <a:pt x="320347" y="68152"/>
                  <a:pt x="323062" y="69057"/>
                </a:cubicBezTo>
                <a:cubicBezTo>
                  <a:pt x="327642" y="70584"/>
                  <a:pt x="332587" y="70644"/>
                  <a:pt x="337349" y="71438"/>
                </a:cubicBezTo>
                <a:cubicBezTo>
                  <a:pt x="339730" y="73025"/>
                  <a:pt x="341717" y="75506"/>
                  <a:pt x="344493" y="76200"/>
                </a:cubicBezTo>
                <a:cubicBezTo>
                  <a:pt x="351466" y="77943"/>
                  <a:pt x="358743" y="78270"/>
                  <a:pt x="365924" y="78582"/>
                </a:cubicBezTo>
                <a:cubicBezTo>
                  <a:pt x="395276" y="79858"/>
                  <a:pt x="424661" y="80169"/>
                  <a:pt x="454030" y="80963"/>
                </a:cubicBezTo>
                <a:lnTo>
                  <a:pt x="570712" y="78582"/>
                </a:lnTo>
                <a:cubicBezTo>
                  <a:pt x="573220" y="78486"/>
                  <a:pt x="575442" y="76890"/>
                  <a:pt x="577855" y="76200"/>
                </a:cubicBezTo>
                <a:cubicBezTo>
                  <a:pt x="581002" y="75301"/>
                  <a:pt x="584245" y="74759"/>
                  <a:pt x="587380" y="73819"/>
                </a:cubicBezTo>
                <a:cubicBezTo>
                  <a:pt x="592189" y="72377"/>
                  <a:pt x="596905" y="70645"/>
                  <a:pt x="601668" y="69057"/>
                </a:cubicBezTo>
                <a:cubicBezTo>
                  <a:pt x="604049" y="68263"/>
                  <a:pt x="606351" y="67167"/>
                  <a:pt x="608812" y="66675"/>
                </a:cubicBezTo>
                <a:cubicBezTo>
                  <a:pt x="633196" y="61799"/>
                  <a:pt x="616679" y="64546"/>
                  <a:pt x="658818" y="61913"/>
                </a:cubicBezTo>
                <a:cubicBezTo>
                  <a:pt x="661199" y="61119"/>
                  <a:pt x="663768" y="60751"/>
                  <a:pt x="665962" y="59532"/>
                </a:cubicBezTo>
                <a:cubicBezTo>
                  <a:pt x="670965" y="56752"/>
                  <a:pt x="674819" y="51817"/>
                  <a:pt x="680249" y="50007"/>
                </a:cubicBezTo>
                <a:cubicBezTo>
                  <a:pt x="682630" y="49213"/>
                  <a:pt x="684979" y="48315"/>
                  <a:pt x="687393" y="47625"/>
                </a:cubicBezTo>
                <a:cubicBezTo>
                  <a:pt x="708350" y="41637"/>
                  <a:pt x="686913" y="48579"/>
                  <a:pt x="704062" y="42863"/>
                </a:cubicBezTo>
                <a:cubicBezTo>
                  <a:pt x="709986" y="38913"/>
                  <a:pt x="713821" y="35929"/>
                  <a:pt x="720730" y="33338"/>
                </a:cubicBezTo>
                <a:cubicBezTo>
                  <a:pt x="724949" y="31756"/>
                  <a:pt x="738465" y="29397"/>
                  <a:pt x="742162" y="28575"/>
                </a:cubicBezTo>
                <a:cubicBezTo>
                  <a:pt x="745357" y="27865"/>
                  <a:pt x="748552" y="27134"/>
                  <a:pt x="751687" y="26194"/>
                </a:cubicBezTo>
                <a:cubicBezTo>
                  <a:pt x="756495" y="24752"/>
                  <a:pt x="761052" y="22417"/>
                  <a:pt x="765974" y="21432"/>
                </a:cubicBezTo>
                <a:cubicBezTo>
                  <a:pt x="780341" y="18558"/>
                  <a:pt x="774040" y="20330"/>
                  <a:pt x="785024" y="16669"/>
                </a:cubicBezTo>
                <a:cubicBezTo>
                  <a:pt x="793755" y="17463"/>
                  <a:pt x="802645" y="17213"/>
                  <a:pt x="811218" y="19050"/>
                </a:cubicBezTo>
                <a:cubicBezTo>
                  <a:pt x="814017" y="19650"/>
                  <a:pt x="815682" y="22808"/>
                  <a:pt x="818362" y="23813"/>
                </a:cubicBezTo>
                <a:cubicBezTo>
                  <a:pt x="822152" y="25234"/>
                  <a:pt x="826299" y="25400"/>
                  <a:pt x="830268" y="26194"/>
                </a:cubicBezTo>
                <a:cubicBezTo>
                  <a:pt x="834237" y="27782"/>
                  <a:pt x="838172" y="29456"/>
                  <a:pt x="842174" y="30957"/>
                </a:cubicBezTo>
                <a:cubicBezTo>
                  <a:pt x="844524" y="31838"/>
                  <a:pt x="847275" y="31879"/>
                  <a:pt x="849318" y="33338"/>
                </a:cubicBezTo>
                <a:cubicBezTo>
                  <a:pt x="852972" y="35948"/>
                  <a:pt x="855434" y="39941"/>
                  <a:pt x="858843" y="42863"/>
                </a:cubicBezTo>
                <a:cubicBezTo>
                  <a:pt x="861016" y="44725"/>
                  <a:pt x="863606" y="46038"/>
                  <a:pt x="865987" y="47625"/>
                </a:cubicBezTo>
                <a:cubicBezTo>
                  <a:pt x="866781" y="50800"/>
                  <a:pt x="867469" y="54003"/>
                  <a:pt x="868368" y="57150"/>
                </a:cubicBezTo>
                <a:cubicBezTo>
                  <a:pt x="869058" y="59564"/>
                  <a:pt x="870140" y="61859"/>
                  <a:pt x="870749" y="64294"/>
                </a:cubicBezTo>
                <a:cubicBezTo>
                  <a:pt x="871731" y="68220"/>
                  <a:pt x="872336" y="72231"/>
                  <a:pt x="873130" y="76200"/>
                </a:cubicBezTo>
                <a:cubicBezTo>
                  <a:pt x="872336" y="93663"/>
                  <a:pt x="872752" y="111222"/>
                  <a:pt x="870749" y="128588"/>
                </a:cubicBezTo>
                <a:cubicBezTo>
                  <a:pt x="870342" y="132114"/>
                  <a:pt x="867748" y="135031"/>
                  <a:pt x="865987" y="138113"/>
                </a:cubicBezTo>
                <a:cubicBezTo>
                  <a:pt x="864567" y="140598"/>
                  <a:pt x="863459" y="143469"/>
                  <a:pt x="861224" y="145257"/>
                </a:cubicBezTo>
                <a:cubicBezTo>
                  <a:pt x="859264" y="146825"/>
                  <a:pt x="856575" y="147361"/>
                  <a:pt x="854080" y="147638"/>
                </a:cubicBezTo>
                <a:cubicBezTo>
                  <a:pt x="842221" y="148956"/>
                  <a:pt x="830268" y="149225"/>
                  <a:pt x="818362" y="150019"/>
                </a:cubicBezTo>
                <a:cubicBezTo>
                  <a:pt x="809571" y="152949"/>
                  <a:pt x="808310" y="152795"/>
                  <a:pt x="799312" y="159544"/>
                </a:cubicBezTo>
                <a:cubicBezTo>
                  <a:pt x="796618" y="161565"/>
                  <a:pt x="794755" y="164532"/>
                  <a:pt x="792168" y="166688"/>
                </a:cubicBezTo>
                <a:cubicBezTo>
                  <a:pt x="785844" y="171958"/>
                  <a:pt x="782903" y="171982"/>
                  <a:pt x="775499" y="176213"/>
                </a:cubicBezTo>
                <a:cubicBezTo>
                  <a:pt x="773014" y="177633"/>
                  <a:pt x="770736" y="179388"/>
                  <a:pt x="768355" y="180975"/>
                </a:cubicBezTo>
                <a:cubicBezTo>
                  <a:pt x="765974" y="184150"/>
                  <a:pt x="764514" y="188299"/>
                  <a:pt x="761212" y="190500"/>
                </a:cubicBezTo>
                <a:cubicBezTo>
                  <a:pt x="752556" y="196271"/>
                  <a:pt x="736988" y="195935"/>
                  <a:pt x="727874" y="197644"/>
                </a:cubicBezTo>
                <a:cubicBezTo>
                  <a:pt x="721441" y="198850"/>
                  <a:pt x="715034" y="200337"/>
                  <a:pt x="708824" y="202407"/>
                </a:cubicBezTo>
                <a:cubicBezTo>
                  <a:pt x="661430" y="218204"/>
                  <a:pt x="720057" y="197914"/>
                  <a:pt x="685012" y="211932"/>
                </a:cubicBezTo>
                <a:cubicBezTo>
                  <a:pt x="680351" y="213796"/>
                  <a:pt x="675742" y="216535"/>
                  <a:pt x="670724" y="216694"/>
                </a:cubicBezTo>
                <a:lnTo>
                  <a:pt x="520705" y="221457"/>
                </a:lnTo>
                <a:lnTo>
                  <a:pt x="304012" y="219075"/>
                </a:lnTo>
                <a:cubicBezTo>
                  <a:pt x="299965" y="218991"/>
                  <a:pt x="296049" y="217604"/>
                  <a:pt x="292105" y="216694"/>
                </a:cubicBezTo>
                <a:cubicBezTo>
                  <a:pt x="247932" y="206502"/>
                  <a:pt x="287964" y="215852"/>
                  <a:pt x="265912" y="209550"/>
                </a:cubicBezTo>
                <a:cubicBezTo>
                  <a:pt x="240701" y="202346"/>
                  <a:pt x="276083" y="213735"/>
                  <a:pt x="242099" y="202407"/>
                </a:cubicBezTo>
                <a:cubicBezTo>
                  <a:pt x="239718" y="201613"/>
                  <a:pt x="237200" y="201148"/>
                  <a:pt x="234955" y="200025"/>
                </a:cubicBezTo>
                <a:cubicBezTo>
                  <a:pt x="231780" y="198438"/>
                  <a:pt x="228693" y="196661"/>
                  <a:pt x="225430" y="195263"/>
                </a:cubicBezTo>
                <a:cubicBezTo>
                  <a:pt x="217760" y="191976"/>
                  <a:pt x="209288" y="191406"/>
                  <a:pt x="201618" y="188119"/>
                </a:cubicBezTo>
                <a:cubicBezTo>
                  <a:pt x="172401" y="175599"/>
                  <a:pt x="208860" y="190550"/>
                  <a:pt x="184949" y="178594"/>
                </a:cubicBezTo>
                <a:cubicBezTo>
                  <a:pt x="180948" y="176594"/>
                  <a:pt x="172094" y="174976"/>
                  <a:pt x="168280" y="173832"/>
                </a:cubicBezTo>
                <a:cubicBezTo>
                  <a:pt x="163472" y="172389"/>
                  <a:pt x="158755" y="170657"/>
                  <a:pt x="153993" y="169069"/>
                </a:cubicBezTo>
                <a:cubicBezTo>
                  <a:pt x="151612" y="168275"/>
                  <a:pt x="149310" y="167180"/>
                  <a:pt x="146849" y="166688"/>
                </a:cubicBezTo>
                <a:lnTo>
                  <a:pt x="123037" y="161925"/>
                </a:lnTo>
                <a:cubicBezTo>
                  <a:pt x="113592" y="160036"/>
                  <a:pt x="100697" y="157655"/>
                  <a:pt x="92080" y="154782"/>
                </a:cubicBezTo>
                <a:cubicBezTo>
                  <a:pt x="87318" y="153194"/>
                  <a:pt x="81970" y="152804"/>
                  <a:pt x="77793" y="150019"/>
                </a:cubicBezTo>
                <a:cubicBezTo>
                  <a:pt x="73030" y="146844"/>
                  <a:pt x="68935" y="142304"/>
                  <a:pt x="63505" y="140494"/>
                </a:cubicBezTo>
                <a:cubicBezTo>
                  <a:pt x="53675" y="137217"/>
                  <a:pt x="44018" y="133637"/>
                  <a:pt x="34930" y="128588"/>
                </a:cubicBezTo>
                <a:cubicBezTo>
                  <a:pt x="18058" y="119215"/>
                  <a:pt x="28941" y="123416"/>
                  <a:pt x="15880" y="119063"/>
                </a:cubicBezTo>
                <a:cubicBezTo>
                  <a:pt x="12705" y="116682"/>
                  <a:pt x="9161" y="114725"/>
                  <a:pt x="6355" y="111919"/>
                </a:cubicBezTo>
                <a:cubicBezTo>
                  <a:pt x="-4577" y="100986"/>
                  <a:pt x="1353" y="86292"/>
                  <a:pt x="3974" y="71438"/>
                </a:cubicBezTo>
                <a:cubicBezTo>
                  <a:pt x="4471" y="68619"/>
                  <a:pt x="7149" y="66675"/>
                  <a:pt x="8737" y="64294"/>
                </a:cubicBezTo>
                <a:cubicBezTo>
                  <a:pt x="9531" y="61913"/>
                  <a:pt x="9550" y="59110"/>
                  <a:pt x="11118" y="57150"/>
                </a:cubicBezTo>
                <a:cubicBezTo>
                  <a:pt x="16027" y="51014"/>
                  <a:pt x="22231" y="46038"/>
                  <a:pt x="27787" y="40482"/>
                </a:cubicBezTo>
                <a:cubicBezTo>
                  <a:pt x="30168" y="38101"/>
                  <a:pt x="33062" y="36140"/>
                  <a:pt x="34930" y="33338"/>
                </a:cubicBezTo>
                <a:cubicBezTo>
                  <a:pt x="38105" y="28575"/>
                  <a:pt x="40407" y="23097"/>
                  <a:pt x="44455" y="19050"/>
                </a:cubicBezTo>
                <a:lnTo>
                  <a:pt x="7541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6361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365760"/>
            <a:ext cx="12171680" cy="6126480"/>
          </a:xfrm>
          <a:prstGeom prst="rect">
            <a:avLst/>
          </a:prstGeom>
          <a:solidFill>
            <a:srgbClr val="E4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245" y="987060"/>
            <a:ext cx="9550400" cy="5713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2131" y="1219203"/>
            <a:ext cx="5723468" cy="3912291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2132" y="3848788"/>
            <a:ext cx="5588000" cy="137514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136525"/>
            <a:ext cx="12192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-10160" y="6492240"/>
            <a:ext cx="12192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486400" y="1447803"/>
            <a:ext cx="0" cy="367876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 userDrawn="1"/>
        </p:nvSpPr>
        <p:spPr>
          <a:xfrm>
            <a:off x="1949451" y="4028143"/>
            <a:ext cx="1587500" cy="310497"/>
          </a:xfrm>
          <a:custGeom>
            <a:avLst/>
            <a:gdLst>
              <a:gd name="connsiteX0" fmla="*/ 126206 w 1190625"/>
              <a:gd name="connsiteY0" fmla="*/ 934 h 310497"/>
              <a:gd name="connsiteX1" fmla="*/ 176212 w 1190625"/>
              <a:gd name="connsiteY1" fmla="*/ 15222 h 310497"/>
              <a:gd name="connsiteX2" fmla="*/ 185737 w 1190625"/>
              <a:gd name="connsiteY2" fmla="*/ 17603 h 310497"/>
              <a:gd name="connsiteX3" fmla="*/ 197643 w 1190625"/>
              <a:gd name="connsiteY3" fmla="*/ 24747 h 310497"/>
              <a:gd name="connsiteX4" fmla="*/ 209550 w 1190625"/>
              <a:gd name="connsiteY4" fmla="*/ 29509 h 310497"/>
              <a:gd name="connsiteX5" fmla="*/ 228600 w 1190625"/>
              <a:gd name="connsiteY5" fmla="*/ 43797 h 310497"/>
              <a:gd name="connsiteX6" fmla="*/ 235743 w 1190625"/>
              <a:gd name="connsiteY6" fmla="*/ 46178 h 310497"/>
              <a:gd name="connsiteX7" fmla="*/ 250031 w 1190625"/>
              <a:gd name="connsiteY7" fmla="*/ 53322 h 310497"/>
              <a:gd name="connsiteX8" fmla="*/ 259556 w 1190625"/>
              <a:gd name="connsiteY8" fmla="*/ 60465 h 310497"/>
              <a:gd name="connsiteX9" fmla="*/ 266700 w 1190625"/>
              <a:gd name="connsiteY9" fmla="*/ 62847 h 310497"/>
              <a:gd name="connsiteX10" fmla="*/ 290512 w 1190625"/>
              <a:gd name="connsiteY10" fmla="*/ 67609 h 310497"/>
              <a:gd name="connsiteX11" fmla="*/ 352425 w 1190625"/>
              <a:gd name="connsiteY11" fmla="*/ 72372 h 310497"/>
              <a:gd name="connsiteX12" fmla="*/ 504825 w 1190625"/>
              <a:gd name="connsiteY12" fmla="*/ 77134 h 310497"/>
              <a:gd name="connsiteX13" fmla="*/ 514350 w 1190625"/>
              <a:gd name="connsiteY13" fmla="*/ 79515 h 310497"/>
              <a:gd name="connsiteX14" fmla="*/ 550068 w 1190625"/>
              <a:gd name="connsiteY14" fmla="*/ 81897 h 310497"/>
              <a:gd name="connsiteX15" fmla="*/ 602456 w 1190625"/>
              <a:gd name="connsiteY15" fmla="*/ 86659 h 310497"/>
              <a:gd name="connsiteX16" fmla="*/ 719137 w 1190625"/>
              <a:gd name="connsiteY16" fmla="*/ 89040 h 310497"/>
              <a:gd name="connsiteX17" fmla="*/ 797718 w 1190625"/>
              <a:gd name="connsiteY17" fmla="*/ 86659 h 310497"/>
              <a:gd name="connsiteX18" fmla="*/ 804862 w 1190625"/>
              <a:gd name="connsiteY18" fmla="*/ 84278 h 310497"/>
              <a:gd name="connsiteX19" fmla="*/ 857250 w 1190625"/>
              <a:gd name="connsiteY19" fmla="*/ 81897 h 310497"/>
              <a:gd name="connsiteX20" fmla="*/ 876300 w 1190625"/>
              <a:gd name="connsiteY20" fmla="*/ 77134 h 310497"/>
              <a:gd name="connsiteX21" fmla="*/ 883443 w 1190625"/>
              <a:gd name="connsiteY21" fmla="*/ 72372 h 310497"/>
              <a:gd name="connsiteX22" fmla="*/ 892968 w 1190625"/>
              <a:gd name="connsiteY22" fmla="*/ 69990 h 310497"/>
              <a:gd name="connsiteX23" fmla="*/ 907256 w 1190625"/>
              <a:gd name="connsiteY23" fmla="*/ 65228 h 310497"/>
              <a:gd name="connsiteX24" fmla="*/ 914400 w 1190625"/>
              <a:gd name="connsiteY24" fmla="*/ 60465 h 310497"/>
              <a:gd name="connsiteX25" fmla="*/ 931068 w 1190625"/>
              <a:gd name="connsiteY25" fmla="*/ 55703 h 310497"/>
              <a:gd name="connsiteX26" fmla="*/ 942975 w 1190625"/>
              <a:gd name="connsiteY26" fmla="*/ 48559 h 310497"/>
              <a:gd name="connsiteX27" fmla="*/ 957262 w 1190625"/>
              <a:gd name="connsiteY27" fmla="*/ 39034 h 310497"/>
              <a:gd name="connsiteX28" fmla="*/ 973931 w 1190625"/>
              <a:gd name="connsiteY28" fmla="*/ 34272 h 310497"/>
              <a:gd name="connsiteX29" fmla="*/ 985837 w 1190625"/>
              <a:gd name="connsiteY29" fmla="*/ 31890 h 310497"/>
              <a:gd name="connsiteX30" fmla="*/ 995362 w 1190625"/>
              <a:gd name="connsiteY30" fmla="*/ 29509 h 310497"/>
              <a:gd name="connsiteX31" fmla="*/ 1014412 w 1190625"/>
              <a:gd name="connsiteY31" fmla="*/ 27128 h 310497"/>
              <a:gd name="connsiteX32" fmla="*/ 1021556 w 1190625"/>
              <a:gd name="connsiteY32" fmla="*/ 24747 h 310497"/>
              <a:gd name="connsiteX33" fmla="*/ 1047750 w 1190625"/>
              <a:gd name="connsiteY33" fmla="*/ 19984 h 310497"/>
              <a:gd name="connsiteX34" fmla="*/ 1064418 w 1190625"/>
              <a:gd name="connsiteY34" fmla="*/ 12840 h 310497"/>
              <a:gd name="connsiteX35" fmla="*/ 1085850 w 1190625"/>
              <a:gd name="connsiteY35" fmla="*/ 8078 h 310497"/>
              <a:gd name="connsiteX36" fmla="*/ 1092993 w 1190625"/>
              <a:gd name="connsiteY36" fmla="*/ 5697 h 310497"/>
              <a:gd name="connsiteX37" fmla="*/ 1119187 w 1190625"/>
              <a:gd name="connsiteY37" fmla="*/ 15222 h 310497"/>
              <a:gd name="connsiteX38" fmla="*/ 1131093 w 1190625"/>
              <a:gd name="connsiteY38" fmla="*/ 24747 h 310497"/>
              <a:gd name="connsiteX39" fmla="*/ 1143000 w 1190625"/>
              <a:gd name="connsiteY39" fmla="*/ 31890 h 310497"/>
              <a:gd name="connsiteX40" fmla="*/ 1159668 w 1190625"/>
              <a:gd name="connsiteY40" fmla="*/ 50940 h 310497"/>
              <a:gd name="connsiteX41" fmla="*/ 1164431 w 1190625"/>
              <a:gd name="connsiteY41" fmla="*/ 58084 h 310497"/>
              <a:gd name="connsiteX42" fmla="*/ 1181100 w 1190625"/>
              <a:gd name="connsiteY42" fmla="*/ 84278 h 310497"/>
              <a:gd name="connsiteX43" fmla="*/ 1190625 w 1190625"/>
              <a:gd name="connsiteY43" fmla="*/ 98565 h 310497"/>
              <a:gd name="connsiteX44" fmla="*/ 1188243 w 1190625"/>
              <a:gd name="connsiteY44" fmla="*/ 146190 h 310497"/>
              <a:gd name="connsiteX45" fmla="*/ 1183481 w 1190625"/>
              <a:gd name="connsiteY45" fmla="*/ 167622 h 310497"/>
              <a:gd name="connsiteX46" fmla="*/ 1178718 w 1190625"/>
              <a:gd name="connsiteY46" fmla="*/ 189053 h 310497"/>
              <a:gd name="connsiteX47" fmla="*/ 1164431 w 1190625"/>
              <a:gd name="connsiteY47" fmla="*/ 205722 h 310497"/>
              <a:gd name="connsiteX48" fmla="*/ 1159668 w 1190625"/>
              <a:gd name="connsiteY48" fmla="*/ 212865 h 310497"/>
              <a:gd name="connsiteX49" fmla="*/ 1145381 w 1190625"/>
              <a:gd name="connsiteY49" fmla="*/ 222390 h 310497"/>
              <a:gd name="connsiteX50" fmla="*/ 1138237 w 1190625"/>
              <a:gd name="connsiteY50" fmla="*/ 227153 h 310497"/>
              <a:gd name="connsiteX51" fmla="*/ 1119187 w 1190625"/>
              <a:gd name="connsiteY51" fmla="*/ 231915 h 310497"/>
              <a:gd name="connsiteX52" fmla="*/ 1112043 w 1190625"/>
              <a:gd name="connsiteY52" fmla="*/ 234297 h 310497"/>
              <a:gd name="connsiteX53" fmla="*/ 1069181 w 1190625"/>
              <a:gd name="connsiteY53" fmla="*/ 239059 h 310497"/>
              <a:gd name="connsiteX54" fmla="*/ 1031081 w 1190625"/>
              <a:gd name="connsiteY54" fmla="*/ 243822 h 310497"/>
              <a:gd name="connsiteX55" fmla="*/ 1000125 w 1190625"/>
              <a:gd name="connsiteY55" fmla="*/ 255728 h 310497"/>
              <a:gd name="connsiteX56" fmla="*/ 981075 w 1190625"/>
              <a:gd name="connsiteY56" fmla="*/ 260490 h 310497"/>
              <a:gd name="connsiteX57" fmla="*/ 966787 w 1190625"/>
              <a:gd name="connsiteY57" fmla="*/ 265253 h 310497"/>
              <a:gd name="connsiteX58" fmla="*/ 959643 w 1190625"/>
              <a:gd name="connsiteY58" fmla="*/ 267634 h 310497"/>
              <a:gd name="connsiteX59" fmla="*/ 952500 w 1190625"/>
              <a:gd name="connsiteY59" fmla="*/ 270015 h 310497"/>
              <a:gd name="connsiteX60" fmla="*/ 909637 w 1190625"/>
              <a:gd name="connsiteY60" fmla="*/ 272397 h 310497"/>
              <a:gd name="connsiteX61" fmla="*/ 871537 w 1190625"/>
              <a:gd name="connsiteY61" fmla="*/ 279540 h 310497"/>
              <a:gd name="connsiteX62" fmla="*/ 864393 w 1190625"/>
              <a:gd name="connsiteY62" fmla="*/ 281922 h 310497"/>
              <a:gd name="connsiteX63" fmla="*/ 847725 w 1190625"/>
              <a:gd name="connsiteY63" fmla="*/ 286684 h 310497"/>
              <a:gd name="connsiteX64" fmla="*/ 838200 w 1190625"/>
              <a:gd name="connsiteY64" fmla="*/ 291447 h 310497"/>
              <a:gd name="connsiteX65" fmla="*/ 814387 w 1190625"/>
              <a:gd name="connsiteY65" fmla="*/ 296209 h 310497"/>
              <a:gd name="connsiteX66" fmla="*/ 807243 w 1190625"/>
              <a:gd name="connsiteY66" fmla="*/ 300972 h 310497"/>
              <a:gd name="connsiteX67" fmla="*/ 771525 w 1190625"/>
              <a:gd name="connsiteY67" fmla="*/ 308115 h 310497"/>
              <a:gd name="connsiteX68" fmla="*/ 762000 w 1190625"/>
              <a:gd name="connsiteY68" fmla="*/ 310497 h 310497"/>
              <a:gd name="connsiteX69" fmla="*/ 571500 w 1190625"/>
              <a:gd name="connsiteY69" fmla="*/ 308115 h 310497"/>
              <a:gd name="connsiteX70" fmla="*/ 492918 w 1190625"/>
              <a:gd name="connsiteY70" fmla="*/ 303353 h 310497"/>
              <a:gd name="connsiteX71" fmla="*/ 454818 w 1190625"/>
              <a:gd name="connsiteY71" fmla="*/ 298590 h 310497"/>
              <a:gd name="connsiteX72" fmla="*/ 447675 w 1190625"/>
              <a:gd name="connsiteY72" fmla="*/ 296209 h 310497"/>
              <a:gd name="connsiteX73" fmla="*/ 428625 w 1190625"/>
              <a:gd name="connsiteY73" fmla="*/ 293828 h 310497"/>
              <a:gd name="connsiteX74" fmla="*/ 395287 w 1190625"/>
              <a:gd name="connsiteY74" fmla="*/ 286684 h 310497"/>
              <a:gd name="connsiteX75" fmla="*/ 371475 w 1190625"/>
              <a:gd name="connsiteY75" fmla="*/ 279540 h 310497"/>
              <a:gd name="connsiteX76" fmla="*/ 350043 w 1190625"/>
              <a:gd name="connsiteY76" fmla="*/ 274778 h 310497"/>
              <a:gd name="connsiteX77" fmla="*/ 330993 w 1190625"/>
              <a:gd name="connsiteY77" fmla="*/ 267634 h 310497"/>
              <a:gd name="connsiteX78" fmla="*/ 321468 w 1190625"/>
              <a:gd name="connsiteY78" fmla="*/ 265253 h 310497"/>
              <a:gd name="connsiteX79" fmla="*/ 292893 w 1190625"/>
              <a:gd name="connsiteY79" fmla="*/ 255728 h 310497"/>
              <a:gd name="connsiteX80" fmla="*/ 273843 w 1190625"/>
              <a:gd name="connsiteY80" fmla="*/ 250965 h 310497"/>
              <a:gd name="connsiteX81" fmla="*/ 264318 w 1190625"/>
              <a:gd name="connsiteY81" fmla="*/ 248584 h 310497"/>
              <a:gd name="connsiteX82" fmla="*/ 254793 w 1190625"/>
              <a:gd name="connsiteY82" fmla="*/ 243822 h 310497"/>
              <a:gd name="connsiteX83" fmla="*/ 242887 w 1190625"/>
              <a:gd name="connsiteY83" fmla="*/ 241440 h 310497"/>
              <a:gd name="connsiteX84" fmla="*/ 235743 w 1190625"/>
              <a:gd name="connsiteY84" fmla="*/ 239059 h 310497"/>
              <a:gd name="connsiteX85" fmla="*/ 223837 w 1190625"/>
              <a:gd name="connsiteY85" fmla="*/ 236678 h 310497"/>
              <a:gd name="connsiteX86" fmla="*/ 202406 w 1190625"/>
              <a:gd name="connsiteY86" fmla="*/ 227153 h 310497"/>
              <a:gd name="connsiteX87" fmla="*/ 188118 w 1190625"/>
              <a:gd name="connsiteY87" fmla="*/ 222390 h 310497"/>
              <a:gd name="connsiteX88" fmla="*/ 159543 w 1190625"/>
              <a:gd name="connsiteY88" fmla="*/ 215247 h 310497"/>
              <a:gd name="connsiteX89" fmla="*/ 133350 w 1190625"/>
              <a:gd name="connsiteY89" fmla="*/ 205722 h 310497"/>
              <a:gd name="connsiteX90" fmla="*/ 126206 w 1190625"/>
              <a:gd name="connsiteY90" fmla="*/ 203340 h 310497"/>
              <a:gd name="connsiteX91" fmla="*/ 95250 w 1190625"/>
              <a:gd name="connsiteY91" fmla="*/ 196197 h 310497"/>
              <a:gd name="connsiteX92" fmla="*/ 85725 w 1190625"/>
              <a:gd name="connsiteY92" fmla="*/ 189053 h 310497"/>
              <a:gd name="connsiteX93" fmla="*/ 78581 w 1190625"/>
              <a:gd name="connsiteY93" fmla="*/ 186672 h 310497"/>
              <a:gd name="connsiteX94" fmla="*/ 71437 w 1190625"/>
              <a:gd name="connsiteY94" fmla="*/ 181909 h 310497"/>
              <a:gd name="connsiteX95" fmla="*/ 61912 w 1190625"/>
              <a:gd name="connsiteY95" fmla="*/ 177147 h 310497"/>
              <a:gd name="connsiteX96" fmla="*/ 45243 w 1190625"/>
              <a:gd name="connsiteY96" fmla="*/ 165240 h 310497"/>
              <a:gd name="connsiteX97" fmla="*/ 21431 w 1190625"/>
              <a:gd name="connsiteY97" fmla="*/ 150953 h 310497"/>
              <a:gd name="connsiteX98" fmla="*/ 14287 w 1190625"/>
              <a:gd name="connsiteY98" fmla="*/ 143809 h 310497"/>
              <a:gd name="connsiteX99" fmla="*/ 0 w 1190625"/>
              <a:gd name="connsiteY99" fmla="*/ 127140 h 310497"/>
              <a:gd name="connsiteX100" fmla="*/ 7143 w 1190625"/>
              <a:gd name="connsiteY100" fmla="*/ 86659 h 310497"/>
              <a:gd name="connsiteX101" fmla="*/ 28575 w 1190625"/>
              <a:gd name="connsiteY101" fmla="*/ 65228 h 310497"/>
              <a:gd name="connsiteX102" fmla="*/ 42862 w 1190625"/>
              <a:gd name="connsiteY102" fmla="*/ 50940 h 310497"/>
              <a:gd name="connsiteX103" fmla="*/ 52387 w 1190625"/>
              <a:gd name="connsiteY103" fmla="*/ 41415 h 310497"/>
              <a:gd name="connsiteX104" fmla="*/ 61912 w 1190625"/>
              <a:gd name="connsiteY104" fmla="*/ 34272 h 310497"/>
              <a:gd name="connsiteX105" fmla="*/ 69056 w 1190625"/>
              <a:gd name="connsiteY105" fmla="*/ 27128 h 310497"/>
              <a:gd name="connsiteX106" fmla="*/ 90487 w 1190625"/>
              <a:gd name="connsiteY106" fmla="*/ 19984 h 310497"/>
              <a:gd name="connsiteX107" fmla="*/ 104775 w 1190625"/>
              <a:gd name="connsiteY107" fmla="*/ 10459 h 310497"/>
              <a:gd name="connsiteX108" fmla="*/ 109537 w 1190625"/>
              <a:gd name="connsiteY108" fmla="*/ 3315 h 310497"/>
              <a:gd name="connsiteX109" fmla="*/ 126206 w 1190625"/>
              <a:gd name="connsiteY109" fmla="*/ 934 h 310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190625" h="310497">
                <a:moveTo>
                  <a:pt x="126206" y="934"/>
                </a:moveTo>
                <a:cubicBezTo>
                  <a:pt x="137318" y="2918"/>
                  <a:pt x="159518" y="10548"/>
                  <a:pt x="176212" y="15222"/>
                </a:cubicBezTo>
                <a:cubicBezTo>
                  <a:pt x="179363" y="16104"/>
                  <a:pt x="182746" y="16274"/>
                  <a:pt x="185737" y="17603"/>
                </a:cubicBezTo>
                <a:cubicBezTo>
                  <a:pt x="189966" y="19483"/>
                  <a:pt x="193503" y="22677"/>
                  <a:pt x="197643" y="24747"/>
                </a:cubicBezTo>
                <a:cubicBezTo>
                  <a:pt x="201466" y="26659"/>
                  <a:pt x="205909" y="27269"/>
                  <a:pt x="209550" y="29509"/>
                </a:cubicBezTo>
                <a:cubicBezTo>
                  <a:pt x="216310" y="33669"/>
                  <a:pt x="221070" y="41287"/>
                  <a:pt x="228600" y="43797"/>
                </a:cubicBezTo>
                <a:cubicBezTo>
                  <a:pt x="230981" y="44591"/>
                  <a:pt x="233498" y="45056"/>
                  <a:pt x="235743" y="46178"/>
                </a:cubicBezTo>
                <a:cubicBezTo>
                  <a:pt x="254212" y="55412"/>
                  <a:pt x="232070" y="47333"/>
                  <a:pt x="250031" y="53322"/>
                </a:cubicBezTo>
                <a:cubicBezTo>
                  <a:pt x="253206" y="55703"/>
                  <a:pt x="256110" y="58496"/>
                  <a:pt x="259556" y="60465"/>
                </a:cubicBezTo>
                <a:cubicBezTo>
                  <a:pt x="261735" y="61710"/>
                  <a:pt x="264254" y="62283"/>
                  <a:pt x="266700" y="62847"/>
                </a:cubicBezTo>
                <a:cubicBezTo>
                  <a:pt x="274587" y="64667"/>
                  <a:pt x="282480" y="66605"/>
                  <a:pt x="290512" y="67609"/>
                </a:cubicBezTo>
                <a:cubicBezTo>
                  <a:pt x="323761" y="71765"/>
                  <a:pt x="303172" y="69635"/>
                  <a:pt x="352425" y="72372"/>
                </a:cubicBezTo>
                <a:cubicBezTo>
                  <a:pt x="416317" y="81499"/>
                  <a:pt x="343909" y="71859"/>
                  <a:pt x="504825" y="77134"/>
                </a:cubicBezTo>
                <a:cubicBezTo>
                  <a:pt x="508096" y="77241"/>
                  <a:pt x="511095" y="79172"/>
                  <a:pt x="514350" y="79515"/>
                </a:cubicBezTo>
                <a:cubicBezTo>
                  <a:pt x="526217" y="80764"/>
                  <a:pt x="538162" y="81103"/>
                  <a:pt x="550068" y="81897"/>
                </a:cubicBezTo>
                <a:cubicBezTo>
                  <a:pt x="573105" y="85736"/>
                  <a:pt x="569559" y="85647"/>
                  <a:pt x="602456" y="86659"/>
                </a:cubicBezTo>
                <a:cubicBezTo>
                  <a:pt x="641339" y="87855"/>
                  <a:pt x="680243" y="88246"/>
                  <a:pt x="719137" y="89040"/>
                </a:cubicBezTo>
                <a:cubicBezTo>
                  <a:pt x="745331" y="88246"/>
                  <a:pt x="771553" y="88112"/>
                  <a:pt x="797718" y="86659"/>
                </a:cubicBezTo>
                <a:cubicBezTo>
                  <a:pt x="800224" y="86520"/>
                  <a:pt x="802360" y="84478"/>
                  <a:pt x="804862" y="84278"/>
                </a:cubicBezTo>
                <a:cubicBezTo>
                  <a:pt x="822287" y="82884"/>
                  <a:pt x="839787" y="82691"/>
                  <a:pt x="857250" y="81897"/>
                </a:cubicBezTo>
                <a:cubicBezTo>
                  <a:pt x="861774" y="80992"/>
                  <a:pt x="871421" y="79573"/>
                  <a:pt x="876300" y="77134"/>
                </a:cubicBezTo>
                <a:cubicBezTo>
                  <a:pt x="878860" y="75854"/>
                  <a:pt x="880813" y="73499"/>
                  <a:pt x="883443" y="72372"/>
                </a:cubicBezTo>
                <a:cubicBezTo>
                  <a:pt x="886451" y="71083"/>
                  <a:pt x="889833" y="70930"/>
                  <a:pt x="892968" y="69990"/>
                </a:cubicBezTo>
                <a:cubicBezTo>
                  <a:pt x="897776" y="68547"/>
                  <a:pt x="902493" y="66815"/>
                  <a:pt x="907256" y="65228"/>
                </a:cubicBezTo>
                <a:cubicBezTo>
                  <a:pt x="909637" y="63640"/>
                  <a:pt x="911840" y="61745"/>
                  <a:pt x="914400" y="60465"/>
                </a:cubicBezTo>
                <a:cubicBezTo>
                  <a:pt x="917816" y="58757"/>
                  <a:pt x="928016" y="56466"/>
                  <a:pt x="931068" y="55703"/>
                </a:cubicBezTo>
                <a:cubicBezTo>
                  <a:pt x="935037" y="53322"/>
                  <a:pt x="939070" y="51044"/>
                  <a:pt x="942975" y="48559"/>
                </a:cubicBezTo>
                <a:cubicBezTo>
                  <a:pt x="947804" y="45486"/>
                  <a:pt x="951832" y="40844"/>
                  <a:pt x="957262" y="39034"/>
                </a:cubicBezTo>
                <a:cubicBezTo>
                  <a:pt x="965220" y="36382"/>
                  <a:pt x="964957" y="36266"/>
                  <a:pt x="973931" y="34272"/>
                </a:cubicBezTo>
                <a:cubicBezTo>
                  <a:pt x="977882" y="33394"/>
                  <a:pt x="981886" y="32768"/>
                  <a:pt x="985837" y="31890"/>
                </a:cubicBezTo>
                <a:cubicBezTo>
                  <a:pt x="989032" y="31180"/>
                  <a:pt x="992134" y="30047"/>
                  <a:pt x="995362" y="29509"/>
                </a:cubicBezTo>
                <a:cubicBezTo>
                  <a:pt x="1001674" y="28457"/>
                  <a:pt x="1008062" y="27922"/>
                  <a:pt x="1014412" y="27128"/>
                </a:cubicBezTo>
                <a:cubicBezTo>
                  <a:pt x="1016793" y="26334"/>
                  <a:pt x="1019095" y="25239"/>
                  <a:pt x="1021556" y="24747"/>
                </a:cubicBezTo>
                <a:cubicBezTo>
                  <a:pt x="1029622" y="23134"/>
                  <a:pt x="1039685" y="23008"/>
                  <a:pt x="1047750" y="19984"/>
                </a:cubicBezTo>
                <a:cubicBezTo>
                  <a:pt x="1068060" y="12369"/>
                  <a:pt x="1047869" y="17569"/>
                  <a:pt x="1064418" y="12840"/>
                </a:cubicBezTo>
                <a:cubicBezTo>
                  <a:pt x="1081499" y="7959"/>
                  <a:pt x="1066246" y="12979"/>
                  <a:pt x="1085850" y="8078"/>
                </a:cubicBezTo>
                <a:cubicBezTo>
                  <a:pt x="1088285" y="7469"/>
                  <a:pt x="1090612" y="6491"/>
                  <a:pt x="1092993" y="5697"/>
                </a:cubicBezTo>
                <a:cubicBezTo>
                  <a:pt x="1102614" y="8446"/>
                  <a:pt x="1110920" y="9710"/>
                  <a:pt x="1119187" y="15222"/>
                </a:cubicBezTo>
                <a:cubicBezTo>
                  <a:pt x="1123416" y="18041"/>
                  <a:pt x="1126929" y="21833"/>
                  <a:pt x="1131093" y="24747"/>
                </a:cubicBezTo>
                <a:cubicBezTo>
                  <a:pt x="1134885" y="27401"/>
                  <a:pt x="1139346" y="29049"/>
                  <a:pt x="1143000" y="31890"/>
                </a:cubicBezTo>
                <a:cubicBezTo>
                  <a:pt x="1149736" y="37129"/>
                  <a:pt x="1154776" y="44091"/>
                  <a:pt x="1159668" y="50940"/>
                </a:cubicBezTo>
                <a:cubicBezTo>
                  <a:pt x="1161332" y="53269"/>
                  <a:pt x="1162958" y="55630"/>
                  <a:pt x="1164431" y="58084"/>
                </a:cubicBezTo>
                <a:cubicBezTo>
                  <a:pt x="1187033" y="95754"/>
                  <a:pt x="1163227" y="58747"/>
                  <a:pt x="1181100" y="84278"/>
                </a:cubicBezTo>
                <a:cubicBezTo>
                  <a:pt x="1184382" y="88967"/>
                  <a:pt x="1190625" y="98565"/>
                  <a:pt x="1190625" y="98565"/>
                </a:cubicBezTo>
                <a:cubicBezTo>
                  <a:pt x="1189831" y="114440"/>
                  <a:pt x="1189511" y="130346"/>
                  <a:pt x="1188243" y="146190"/>
                </a:cubicBezTo>
                <a:cubicBezTo>
                  <a:pt x="1187794" y="151803"/>
                  <a:pt x="1184763" y="161854"/>
                  <a:pt x="1183481" y="167622"/>
                </a:cubicBezTo>
                <a:cubicBezTo>
                  <a:pt x="1183179" y="168981"/>
                  <a:pt x="1179882" y="186726"/>
                  <a:pt x="1178718" y="189053"/>
                </a:cubicBezTo>
                <a:cubicBezTo>
                  <a:pt x="1174259" y="197971"/>
                  <a:pt x="1170389" y="198573"/>
                  <a:pt x="1164431" y="205722"/>
                </a:cubicBezTo>
                <a:cubicBezTo>
                  <a:pt x="1162599" y="207920"/>
                  <a:pt x="1161822" y="210981"/>
                  <a:pt x="1159668" y="212865"/>
                </a:cubicBezTo>
                <a:cubicBezTo>
                  <a:pt x="1155360" y="216634"/>
                  <a:pt x="1150143" y="219215"/>
                  <a:pt x="1145381" y="222390"/>
                </a:cubicBezTo>
                <a:cubicBezTo>
                  <a:pt x="1143000" y="223978"/>
                  <a:pt x="1141014" y="226459"/>
                  <a:pt x="1138237" y="227153"/>
                </a:cubicBezTo>
                <a:cubicBezTo>
                  <a:pt x="1131887" y="228740"/>
                  <a:pt x="1125396" y="229845"/>
                  <a:pt x="1119187" y="231915"/>
                </a:cubicBezTo>
                <a:cubicBezTo>
                  <a:pt x="1116806" y="232709"/>
                  <a:pt x="1114528" y="233942"/>
                  <a:pt x="1112043" y="234297"/>
                </a:cubicBezTo>
                <a:cubicBezTo>
                  <a:pt x="1097812" y="236330"/>
                  <a:pt x="1069181" y="239059"/>
                  <a:pt x="1069181" y="239059"/>
                </a:cubicBezTo>
                <a:cubicBezTo>
                  <a:pt x="1046600" y="246585"/>
                  <a:pt x="1087706" y="233526"/>
                  <a:pt x="1031081" y="243822"/>
                </a:cubicBezTo>
                <a:cubicBezTo>
                  <a:pt x="1011516" y="247379"/>
                  <a:pt x="1013918" y="249817"/>
                  <a:pt x="1000125" y="255728"/>
                </a:cubicBezTo>
                <a:cubicBezTo>
                  <a:pt x="991698" y="259340"/>
                  <a:pt x="991320" y="257696"/>
                  <a:pt x="981075" y="260490"/>
                </a:cubicBezTo>
                <a:cubicBezTo>
                  <a:pt x="976232" y="261811"/>
                  <a:pt x="971550" y="263665"/>
                  <a:pt x="966787" y="265253"/>
                </a:cubicBezTo>
                <a:lnTo>
                  <a:pt x="959643" y="267634"/>
                </a:lnTo>
                <a:cubicBezTo>
                  <a:pt x="957262" y="268428"/>
                  <a:pt x="955006" y="269876"/>
                  <a:pt x="952500" y="270015"/>
                </a:cubicBezTo>
                <a:lnTo>
                  <a:pt x="909637" y="272397"/>
                </a:lnTo>
                <a:cubicBezTo>
                  <a:pt x="900990" y="273838"/>
                  <a:pt x="877241" y="277638"/>
                  <a:pt x="871537" y="279540"/>
                </a:cubicBezTo>
                <a:cubicBezTo>
                  <a:pt x="869156" y="280334"/>
                  <a:pt x="866797" y="281201"/>
                  <a:pt x="864393" y="281922"/>
                </a:cubicBezTo>
                <a:cubicBezTo>
                  <a:pt x="858858" y="283582"/>
                  <a:pt x="853155" y="284709"/>
                  <a:pt x="847725" y="286684"/>
                </a:cubicBezTo>
                <a:cubicBezTo>
                  <a:pt x="844389" y="287897"/>
                  <a:pt x="841524" y="290201"/>
                  <a:pt x="838200" y="291447"/>
                </a:cubicBezTo>
                <a:cubicBezTo>
                  <a:pt x="832518" y="293578"/>
                  <a:pt x="819323" y="295386"/>
                  <a:pt x="814387" y="296209"/>
                </a:cubicBezTo>
                <a:cubicBezTo>
                  <a:pt x="812006" y="297797"/>
                  <a:pt x="809933" y="299994"/>
                  <a:pt x="807243" y="300972"/>
                </a:cubicBezTo>
                <a:cubicBezTo>
                  <a:pt x="792272" y="306416"/>
                  <a:pt x="786506" y="305391"/>
                  <a:pt x="771525" y="308115"/>
                </a:cubicBezTo>
                <a:cubicBezTo>
                  <a:pt x="768305" y="308701"/>
                  <a:pt x="765175" y="309703"/>
                  <a:pt x="762000" y="310497"/>
                </a:cubicBezTo>
                <a:lnTo>
                  <a:pt x="571500" y="308115"/>
                </a:lnTo>
                <a:cubicBezTo>
                  <a:pt x="550815" y="307697"/>
                  <a:pt x="514995" y="304930"/>
                  <a:pt x="492918" y="303353"/>
                </a:cubicBezTo>
                <a:cubicBezTo>
                  <a:pt x="469448" y="297486"/>
                  <a:pt x="500301" y="304655"/>
                  <a:pt x="454818" y="298590"/>
                </a:cubicBezTo>
                <a:cubicBezTo>
                  <a:pt x="452330" y="298258"/>
                  <a:pt x="450144" y="296658"/>
                  <a:pt x="447675" y="296209"/>
                </a:cubicBezTo>
                <a:cubicBezTo>
                  <a:pt x="441379" y="295064"/>
                  <a:pt x="434960" y="294733"/>
                  <a:pt x="428625" y="293828"/>
                </a:cubicBezTo>
                <a:cubicBezTo>
                  <a:pt x="418128" y="292329"/>
                  <a:pt x="405129" y="289964"/>
                  <a:pt x="395287" y="286684"/>
                </a:cubicBezTo>
                <a:cubicBezTo>
                  <a:pt x="383430" y="282732"/>
                  <a:pt x="382262" y="281937"/>
                  <a:pt x="371475" y="279540"/>
                </a:cubicBezTo>
                <a:cubicBezTo>
                  <a:pt x="360419" y="277083"/>
                  <a:pt x="360212" y="277683"/>
                  <a:pt x="350043" y="274778"/>
                </a:cubicBezTo>
                <a:cubicBezTo>
                  <a:pt x="338342" y="271435"/>
                  <a:pt x="346087" y="272665"/>
                  <a:pt x="330993" y="267634"/>
                </a:cubicBezTo>
                <a:cubicBezTo>
                  <a:pt x="327888" y="266599"/>
                  <a:pt x="324603" y="266193"/>
                  <a:pt x="321468" y="265253"/>
                </a:cubicBezTo>
                <a:cubicBezTo>
                  <a:pt x="321433" y="265242"/>
                  <a:pt x="292928" y="255737"/>
                  <a:pt x="292893" y="255728"/>
                </a:cubicBezTo>
                <a:lnTo>
                  <a:pt x="273843" y="250965"/>
                </a:lnTo>
                <a:cubicBezTo>
                  <a:pt x="270668" y="250171"/>
                  <a:pt x="267245" y="250047"/>
                  <a:pt x="264318" y="248584"/>
                </a:cubicBezTo>
                <a:cubicBezTo>
                  <a:pt x="261143" y="246997"/>
                  <a:pt x="258161" y="244945"/>
                  <a:pt x="254793" y="243822"/>
                </a:cubicBezTo>
                <a:cubicBezTo>
                  <a:pt x="250953" y="242542"/>
                  <a:pt x="246813" y="242422"/>
                  <a:pt x="242887" y="241440"/>
                </a:cubicBezTo>
                <a:cubicBezTo>
                  <a:pt x="240452" y="240831"/>
                  <a:pt x="238178" y="239668"/>
                  <a:pt x="235743" y="239059"/>
                </a:cubicBezTo>
                <a:cubicBezTo>
                  <a:pt x="231817" y="238077"/>
                  <a:pt x="227806" y="237472"/>
                  <a:pt x="223837" y="236678"/>
                </a:cubicBezTo>
                <a:cubicBezTo>
                  <a:pt x="213852" y="231685"/>
                  <a:pt x="213559" y="231209"/>
                  <a:pt x="202406" y="227153"/>
                </a:cubicBezTo>
                <a:cubicBezTo>
                  <a:pt x="197688" y="225437"/>
                  <a:pt x="192988" y="223607"/>
                  <a:pt x="188118" y="222390"/>
                </a:cubicBezTo>
                <a:cubicBezTo>
                  <a:pt x="178593" y="220009"/>
                  <a:pt x="168659" y="218894"/>
                  <a:pt x="159543" y="215247"/>
                </a:cubicBezTo>
                <a:cubicBezTo>
                  <a:pt x="142967" y="208616"/>
                  <a:pt x="151703" y="211840"/>
                  <a:pt x="133350" y="205722"/>
                </a:cubicBezTo>
                <a:cubicBezTo>
                  <a:pt x="130969" y="204928"/>
                  <a:pt x="128667" y="203832"/>
                  <a:pt x="126206" y="203340"/>
                </a:cubicBezTo>
                <a:cubicBezTo>
                  <a:pt x="99932" y="198086"/>
                  <a:pt x="110072" y="201138"/>
                  <a:pt x="95250" y="196197"/>
                </a:cubicBezTo>
                <a:cubicBezTo>
                  <a:pt x="92075" y="193816"/>
                  <a:pt x="89171" y="191022"/>
                  <a:pt x="85725" y="189053"/>
                </a:cubicBezTo>
                <a:cubicBezTo>
                  <a:pt x="83546" y="187808"/>
                  <a:pt x="80826" y="187795"/>
                  <a:pt x="78581" y="186672"/>
                </a:cubicBezTo>
                <a:cubicBezTo>
                  <a:pt x="76021" y="185392"/>
                  <a:pt x="73922" y="183329"/>
                  <a:pt x="71437" y="181909"/>
                </a:cubicBezTo>
                <a:cubicBezTo>
                  <a:pt x="68355" y="180148"/>
                  <a:pt x="64922" y="179028"/>
                  <a:pt x="61912" y="177147"/>
                </a:cubicBezTo>
                <a:cubicBezTo>
                  <a:pt x="48288" y="168632"/>
                  <a:pt x="56994" y="171955"/>
                  <a:pt x="45243" y="165240"/>
                </a:cubicBezTo>
                <a:cubicBezTo>
                  <a:pt x="36472" y="160228"/>
                  <a:pt x="29201" y="158723"/>
                  <a:pt x="21431" y="150953"/>
                </a:cubicBezTo>
                <a:cubicBezTo>
                  <a:pt x="19050" y="148572"/>
                  <a:pt x="16479" y="146366"/>
                  <a:pt x="14287" y="143809"/>
                </a:cubicBezTo>
                <a:cubicBezTo>
                  <a:pt x="-4050" y="122417"/>
                  <a:pt x="17732" y="144874"/>
                  <a:pt x="0" y="127140"/>
                </a:cubicBezTo>
                <a:cubicBezTo>
                  <a:pt x="658" y="120557"/>
                  <a:pt x="1854" y="94352"/>
                  <a:pt x="7143" y="86659"/>
                </a:cubicBezTo>
                <a:cubicBezTo>
                  <a:pt x="12867" y="78334"/>
                  <a:pt x="28575" y="65228"/>
                  <a:pt x="28575" y="65228"/>
                </a:cubicBezTo>
                <a:cubicBezTo>
                  <a:pt x="33029" y="51863"/>
                  <a:pt x="27679" y="62749"/>
                  <a:pt x="42862" y="50940"/>
                </a:cubicBezTo>
                <a:cubicBezTo>
                  <a:pt x="46406" y="48183"/>
                  <a:pt x="49008" y="44372"/>
                  <a:pt x="52387" y="41415"/>
                </a:cubicBezTo>
                <a:cubicBezTo>
                  <a:pt x="55374" y="38802"/>
                  <a:pt x="58899" y="36855"/>
                  <a:pt x="61912" y="34272"/>
                </a:cubicBezTo>
                <a:cubicBezTo>
                  <a:pt x="64469" y="32080"/>
                  <a:pt x="66316" y="29086"/>
                  <a:pt x="69056" y="27128"/>
                </a:cubicBezTo>
                <a:cubicBezTo>
                  <a:pt x="76725" y="21650"/>
                  <a:pt x="81343" y="21813"/>
                  <a:pt x="90487" y="19984"/>
                </a:cubicBezTo>
                <a:cubicBezTo>
                  <a:pt x="95250" y="16809"/>
                  <a:pt x="101600" y="15222"/>
                  <a:pt x="104775" y="10459"/>
                </a:cubicBezTo>
                <a:cubicBezTo>
                  <a:pt x="106362" y="8078"/>
                  <a:pt x="107364" y="5177"/>
                  <a:pt x="109537" y="3315"/>
                </a:cubicBezTo>
                <a:cubicBezTo>
                  <a:pt x="113051" y="303"/>
                  <a:pt x="115094" y="-1050"/>
                  <a:pt x="126206" y="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37030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222504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11200" y="3596640"/>
            <a:ext cx="108712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09600" y="3810000"/>
            <a:ext cx="8534400" cy="60960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49066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9126"/>
            <a:ext cx="10972800" cy="81867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3742"/>
            <a:ext cx="10972800" cy="4297363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714500" indent="-342900"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4pPr>
            <a:lvl5pPr marL="2171700" indent="-342900"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11200" y="1464426"/>
            <a:ext cx="108712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674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1"/>
            <a:ext cx="5384800" cy="4297363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1"/>
            <a:ext cx="5384800" cy="4297363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11200" y="1464426"/>
            <a:ext cx="108712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33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760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9236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752600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760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39236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11200" y="1464426"/>
            <a:ext cx="108712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119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38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85803"/>
            <a:ext cx="6815667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46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1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0320" y="182880"/>
            <a:ext cx="12192000" cy="6492240"/>
          </a:xfrm>
          <a:prstGeom prst="rect">
            <a:avLst/>
          </a:prstGeom>
          <a:solidFill>
            <a:srgbClr val="E4E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800601"/>
            <a:ext cx="10363200" cy="7842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609062"/>
            <a:ext cx="85344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8/18/2025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60400" y="4572000"/>
            <a:ext cx="1087120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418" y="685801"/>
            <a:ext cx="7201167" cy="4308050"/>
          </a:xfrm>
          <a:prstGeom prst="rect">
            <a:avLst/>
          </a:prstGeom>
        </p:spPr>
      </p:pic>
      <p:sp>
        <p:nvSpPr>
          <p:cNvPr id="15" name="Freeform 14"/>
          <p:cNvSpPr/>
          <p:nvPr userDrawn="1"/>
        </p:nvSpPr>
        <p:spPr>
          <a:xfrm>
            <a:off x="5417602" y="2974182"/>
            <a:ext cx="1164173" cy="221457"/>
          </a:xfrm>
          <a:custGeom>
            <a:avLst/>
            <a:gdLst>
              <a:gd name="connsiteX0" fmla="*/ 75412 w 873130"/>
              <a:gd name="connsiteY0" fmla="*/ 0 h 221457"/>
              <a:gd name="connsiteX1" fmla="*/ 82555 w 873130"/>
              <a:gd name="connsiteY1" fmla="*/ 11907 h 221457"/>
              <a:gd name="connsiteX2" fmla="*/ 158755 w 873130"/>
              <a:gd name="connsiteY2" fmla="*/ 28575 h 221457"/>
              <a:gd name="connsiteX3" fmla="*/ 168280 w 873130"/>
              <a:gd name="connsiteY3" fmla="*/ 30957 h 221457"/>
              <a:gd name="connsiteX4" fmla="*/ 192093 w 873130"/>
              <a:gd name="connsiteY4" fmla="*/ 40482 h 221457"/>
              <a:gd name="connsiteX5" fmla="*/ 232574 w 873130"/>
              <a:gd name="connsiteY5" fmla="*/ 45244 h 221457"/>
              <a:gd name="connsiteX6" fmla="*/ 284962 w 873130"/>
              <a:gd name="connsiteY6" fmla="*/ 52388 h 221457"/>
              <a:gd name="connsiteX7" fmla="*/ 299249 w 873130"/>
              <a:gd name="connsiteY7" fmla="*/ 57150 h 221457"/>
              <a:gd name="connsiteX8" fmla="*/ 306393 w 873130"/>
              <a:gd name="connsiteY8" fmla="*/ 59532 h 221457"/>
              <a:gd name="connsiteX9" fmla="*/ 315918 w 873130"/>
              <a:gd name="connsiteY9" fmla="*/ 64294 h 221457"/>
              <a:gd name="connsiteX10" fmla="*/ 323062 w 873130"/>
              <a:gd name="connsiteY10" fmla="*/ 69057 h 221457"/>
              <a:gd name="connsiteX11" fmla="*/ 337349 w 873130"/>
              <a:gd name="connsiteY11" fmla="*/ 71438 h 221457"/>
              <a:gd name="connsiteX12" fmla="*/ 344493 w 873130"/>
              <a:gd name="connsiteY12" fmla="*/ 76200 h 221457"/>
              <a:gd name="connsiteX13" fmla="*/ 365924 w 873130"/>
              <a:gd name="connsiteY13" fmla="*/ 78582 h 221457"/>
              <a:gd name="connsiteX14" fmla="*/ 454030 w 873130"/>
              <a:gd name="connsiteY14" fmla="*/ 80963 h 221457"/>
              <a:gd name="connsiteX15" fmla="*/ 570712 w 873130"/>
              <a:gd name="connsiteY15" fmla="*/ 78582 h 221457"/>
              <a:gd name="connsiteX16" fmla="*/ 577855 w 873130"/>
              <a:gd name="connsiteY16" fmla="*/ 76200 h 221457"/>
              <a:gd name="connsiteX17" fmla="*/ 587380 w 873130"/>
              <a:gd name="connsiteY17" fmla="*/ 73819 h 221457"/>
              <a:gd name="connsiteX18" fmla="*/ 601668 w 873130"/>
              <a:gd name="connsiteY18" fmla="*/ 69057 h 221457"/>
              <a:gd name="connsiteX19" fmla="*/ 608812 w 873130"/>
              <a:gd name="connsiteY19" fmla="*/ 66675 h 221457"/>
              <a:gd name="connsiteX20" fmla="*/ 658818 w 873130"/>
              <a:gd name="connsiteY20" fmla="*/ 61913 h 221457"/>
              <a:gd name="connsiteX21" fmla="*/ 665962 w 873130"/>
              <a:gd name="connsiteY21" fmla="*/ 59532 h 221457"/>
              <a:gd name="connsiteX22" fmla="*/ 680249 w 873130"/>
              <a:gd name="connsiteY22" fmla="*/ 50007 h 221457"/>
              <a:gd name="connsiteX23" fmla="*/ 687393 w 873130"/>
              <a:gd name="connsiteY23" fmla="*/ 47625 h 221457"/>
              <a:gd name="connsiteX24" fmla="*/ 704062 w 873130"/>
              <a:gd name="connsiteY24" fmla="*/ 42863 h 221457"/>
              <a:gd name="connsiteX25" fmla="*/ 720730 w 873130"/>
              <a:gd name="connsiteY25" fmla="*/ 33338 h 221457"/>
              <a:gd name="connsiteX26" fmla="*/ 742162 w 873130"/>
              <a:gd name="connsiteY26" fmla="*/ 28575 h 221457"/>
              <a:gd name="connsiteX27" fmla="*/ 751687 w 873130"/>
              <a:gd name="connsiteY27" fmla="*/ 26194 h 221457"/>
              <a:gd name="connsiteX28" fmla="*/ 765974 w 873130"/>
              <a:gd name="connsiteY28" fmla="*/ 21432 h 221457"/>
              <a:gd name="connsiteX29" fmla="*/ 785024 w 873130"/>
              <a:gd name="connsiteY29" fmla="*/ 16669 h 221457"/>
              <a:gd name="connsiteX30" fmla="*/ 811218 w 873130"/>
              <a:gd name="connsiteY30" fmla="*/ 19050 h 221457"/>
              <a:gd name="connsiteX31" fmla="*/ 818362 w 873130"/>
              <a:gd name="connsiteY31" fmla="*/ 23813 h 221457"/>
              <a:gd name="connsiteX32" fmla="*/ 830268 w 873130"/>
              <a:gd name="connsiteY32" fmla="*/ 26194 h 221457"/>
              <a:gd name="connsiteX33" fmla="*/ 842174 w 873130"/>
              <a:gd name="connsiteY33" fmla="*/ 30957 h 221457"/>
              <a:gd name="connsiteX34" fmla="*/ 849318 w 873130"/>
              <a:gd name="connsiteY34" fmla="*/ 33338 h 221457"/>
              <a:gd name="connsiteX35" fmla="*/ 858843 w 873130"/>
              <a:gd name="connsiteY35" fmla="*/ 42863 h 221457"/>
              <a:gd name="connsiteX36" fmla="*/ 865987 w 873130"/>
              <a:gd name="connsiteY36" fmla="*/ 47625 h 221457"/>
              <a:gd name="connsiteX37" fmla="*/ 868368 w 873130"/>
              <a:gd name="connsiteY37" fmla="*/ 57150 h 221457"/>
              <a:gd name="connsiteX38" fmla="*/ 870749 w 873130"/>
              <a:gd name="connsiteY38" fmla="*/ 64294 h 221457"/>
              <a:gd name="connsiteX39" fmla="*/ 873130 w 873130"/>
              <a:gd name="connsiteY39" fmla="*/ 76200 h 221457"/>
              <a:gd name="connsiteX40" fmla="*/ 870749 w 873130"/>
              <a:gd name="connsiteY40" fmla="*/ 128588 h 221457"/>
              <a:gd name="connsiteX41" fmla="*/ 865987 w 873130"/>
              <a:gd name="connsiteY41" fmla="*/ 138113 h 221457"/>
              <a:gd name="connsiteX42" fmla="*/ 861224 w 873130"/>
              <a:gd name="connsiteY42" fmla="*/ 145257 h 221457"/>
              <a:gd name="connsiteX43" fmla="*/ 854080 w 873130"/>
              <a:gd name="connsiteY43" fmla="*/ 147638 h 221457"/>
              <a:gd name="connsiteX44" fmla="*/ 818362 w 873130"/>
              <a:gd name="connsiteY44" fmla="*/ 150019 h 221457"/>
              <a:gd name="connsiteX45" fmla="*/ 799312 w 873130"/>
              <a:gd name="connsiteY45" fmla="*/ 159544 h 221457"/>
              <a:gd name="connsiteX46" fmla="*/ 792168 w 873130"/>
              <a:gd name="connsiteY46" fmla="*/ 166688 h 221457"/>
              <a:gd name="connsiteX47" fmla="*/ 775499 w 873130"/>
              <a:gd name="connsiteY47" fmla="*/ 176213 h 221457"/>
              <a:gd name="connsiteX48" fmla="*/ 768355 w 873130"/>
              <a:gd name="connsiteY48" fmla="*/ 180975 h 221457"/>
              <a:gd name="connsiteX49" fmla="*/ 761212 w 873130"/>
              <a:gd name="connsiteY49" fmla="*/ 190500 h 221457"/>
              <a:gd name="connsiteX50" fmla="*/ 727874 w 873130"/>
              <a:gd name="connsiteY50" fmla="*/ 197644 h 221457"/>
              <a:gd name="connsiteX51" fmla="*/ 708824 w 873130"/>
              <a:gd name="connsiteY51" fmla="*/ 202407 h 221457"/>
              <a:gd name="connsiteX52" fmla="*/ 685012 w 873130"/>
              <a:gd name="connsiteY52" fmla="*/ 211932 h 221457"/>
              <a:gd name="connsiteX53" fmla="*/ 670724 w 873130"/>
              <a:gd name="connsiteY53" fmla="*/ 216694 h 221457"/>
              <a:gd name="connsiteX54" fmla="*/ 520705 w 873130"/>
              <a:gd name="connsiteY54" fmla="*/ 221457 h 221457"/>
              <a:gd name="connsiteX55" fmla="*/ 304012 w 873130"/>
              <a:gd name="connsiteY55" fmla="*/ 219075 h 221457"/>
              <a:gd name="connsiteX56" fmla="*/ 292105 w 873130"/>
              <a:gd name="connsiteY56" fmla="*/ 216694 h 221457"/>
              <a:gd name="connsiteX57" fmla="*/ 265912 w 873130"/>
              <a:gd name="connsiteY57" fmla="*/ 209550 h 221457"/>
              <a:gd name="connsiteX58" fmla="*/ 242099 w 873130"/>
              <a:gd name="connsiteY58" fmla="*/ 202407 h 221457"/>
              <a:gd name="connsiteX59" fmla="*/ 234955 w 873130"/>
              <a:gd name="connsiteY59" fmla="*/ 200025 h 221457"/>
              <a:gd name="connsiteX60" fmla="*/ 225430 w 873130"/>
              <a:gd name="connsiteY60" fmla="*/ 195263 h 221457"/>
              <a:gd name="connsiteX61" fmla="*/ 201618 w 873130"/>
              <a:gd name="connsiteY61" fmla="*/ 188119 h 221457"/>
              <a:gd name="connsiteX62" fmla="*/ 184949 w 873130"/>
              <a:gd name="connsiteY62" fmla="*/ 178594 h 221457"/>
              <a:gd name="connsiteX63" fmla="*/ 168280 w 873130"/>
              <a:gd name="connsiteY63" fmla="*/ 173832 h 221457"/>
              <a:gd name="connsiteX64" fmla="*/ 153993 w 873130"/>
              <a:gd name="connsiteY64" fmla="*/ 169069 h 221457"/>
              <a:gd name="connsiteX65" fmla="*/ 146849 w 873130"/>
              <a:gd name="connsiteY65" fmla="*/ 166688 h 221457"/>
              <a:gd name="connsiteX66" fmla="*/ 123037 w 873130"/>
              <a:gd name="connsiteY66" fmla="*/ 161925 h 221457"/>
              <a:gd name="connsiteX67" fmla="*/ 92080 w 873130"/>
              <a:gd name="connsiteY67" fmla="*/ 154782 h 221457"/>
              <a:gd name="connsiteX68" fmla="*/ 77793 w 873130"/>
              <a:gd name="connsiteY68" fmla="*/ 150019 h 221457"/>
              <a:gd name="connsiteX69" fmla="*/ 63505 w 873130"/>
              <a:gd name="connsiteY69" fmla="*/ 140494 h 221457"/>
              <a:gd name="connsiteX70" fmla="*/ 34930 w 873130"/>
              <a:gd name="connsiteY70" fmla="*/ 128588 h 221457"/>
              <a:gd name="connsiteX71" fmla="*/ 15880 w 873130"/>
              <a:gd name="connsiteY71" fmla="*/ 119063 h 221457"/>
              <a:gd name="connsiteX72" fmla="*/ 6355 w 873130"/>
              <a:gd name="connsiteY72" fmla="*/ 111919 h 221457"/>
              <a:gd name="connsiteX73" fmla="*/ 3974 w 873130"/>
              <a:gd name="connsiteY73" fmla="*/ 71438 h 221457"/>
              <a:gd name="connsiteX74" fmla="*/ 8737 w 873130"/>
              <a:gd name="connsiteY74" fmla="*/ 64294 h 221457"/>
              <a:gd name="connsiteX75" fmla="*/ 11118 w 873130"/>
              <a:gd name="connsiteY75" fmla="*/ 57150 h 221457"/>
              <a:gd name="connsiteX76" fmla="*/ 27787 w 873130"/>
              <a:gd name="connsiteY76" fmla="*/ 40482 h 221457"/>
              <a:gd name="connsiteX77" fmla="*/ 34930 w 873130"/>
              <a:gd name="connsiteY77" fmla="*/ 33338 h 221457"/>
              <a:gd name="connsiteX78" fmla="*/ 44455 w 873130"/>
              <a:gd name="connsiteY78" fmla="*/ 19050 h 221457"/>
              <a:gd name="connsiteX79" fmla="*/ 75412 w 873130"/>
              <a:gd name="connsiteY79" fmla="*/ 0 h 22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873130" h="221457">
                <a:moveTo>
                  <a:pt x="75412" y="0"/>
                </a:moveTo>
                <a:cubicBezTo>
                  <a:pt x="77793" y="3969"/>
                  <a:pt x="79143" y="8779"/>
                  <a:pt x="82555" y="11907"/>
                </a:cubicBezTo>
                <a:cubicBezTo>
                  <a:pt x="108700" y="35874"/>
                  <a:pt x="117738" y="26792"/>
                  <a:pt x="158755" y="28575"/>
                </a:cubicBezTo>
                <a:cubicBezTo>
                  <a:pt x="161930" y="29369"/>
                  <a:pt x="165216" y="29808"/>
                  <a:pt x="168280" y="30957"/>
                </a:cubicBezTo>
                <a:cubicBezTo>
                  <a:pt x="178070" y="34628"/>
                  <a:pt x="180414" y="39314"/>
                  <a:pt x="192093" y="40482"/>
                </a:cubicBezTo>
                <a:cubicBezTo>
                  <a:pt x="235710" y="44843"/>
                  <a:pt x="198003" y="40735"/>
                  <a:pt x="232574" y="45244"/>
                </a:cubicBezTo>
                <a:cubicBezTo>
                  <a:pt x="281893" y="51677"/>
                  <a:pt x="255624" y="47499"/>
                  <a:pt x="284962" y="52388"/>
                </a:cubicBezTo>
                <a:lnTo>
                  <a:pt x="299249" y="57150"/>
                </a:lnTo>
                <a:cubicBezTo>
                  <a:pt x="301630" y="57944"/>
                  <a:pt x="304148" y="58409"/>
                  <a:pt x="306393" y="59532"/>
                </a:cubicBezTo>
                <a:cubicBezTo>
                  <a:pt x="309568" y="61119"/>
                  <a:pt x="312836" y="62533"/>
                  <a:pt x="315918" y="64294"/>
                </a:cubicBezTo>
                <a:cubicBezTo>
                  <a:pt x="318403" y="65714"/>
                  <a:pt x="320347" y="68152"/>
                  <a:pt x="323062" y="69057"/>
                </a:cubicBezTo>
                <a:cubicBezTo>
                  <a:pt x="327642" y="70584"/>
                  <a:pt x="332587" y="70644"/>
                  <a:pt x="337349" y="71438"/>
                </a:cubicBezTo>
                <a:cubicBezTo>
                  <a:pt x="339730" y="73025"/>
                  <a:pt x="341717" y="75506"/>
                  <a:pt x="344493" y="76200"/>
                </a:cubicBezTo>
                <a:cubicBezTo>
                  <a:pt x="351466" y="77943"/>
                  <a:pt x="358743" y="78270"/>
                  <a:pt x="365924" y="78582"/>
                </a:cubicBezTo>
                <a:cubicBezTo>
                  <a:pt x="395276" y="79858"/>
                  <a:pt x="424661" y="80169"/>
                  <a:pt x="454030" y="80963"/>
                </a:cubicBezTo>
                <a:lnTo>
                  <a:pt x="570712" y="78582"/>
                </a:lnTo>
                <a:cubicBezTo>
                  <a:pt x="573220" y="78486"/>
                  <a:pt x="575442" y="76890"/>
                  <a:pt x="577855" y="76200"/>
                </a:cubicBezTo>
                <a:cubicBezTo>
                  <a:pt x="581002" y="75301"/>
                  <a:pt x="584245" y="74759"/>
                  <a:pt x="587380" y="73819"/>
                </a:cubicBezTo>
                <a:cubicBezTo>
                  <a:pt x="592189" y="72377"/>
                  <a:pt x="596905" y="70645"/>
                  <a:pt x="601668" y="69057"/>
                </a:cubicBezTo>
                <a:cubicBezTo>
                  <a:pt x="604049" y="68263"/>
                  <a:pt x="606351" y="67167"/>
                  <a:pt x="608812" y="66675"/>
                </a:cubicBezTo>
                <a:cubicBezTo>
                  <a:pt x="633196" y="61799"/>
                  <a:pt x="616679" y="64546"/>
                  <a:pt x="658818" y="61913"/>
                </a:cubicBezTo>
                <a:cubicBezTo>
                  <a:pt x="661199" y="61119"/>
                  <a:pt x="663768" y="60751"/>
                  <a:pt x="665962" y="59532"/>
                </a:cubicBezTo>
                <a:cubicBezTo>
                  <a:pt x="670965" y="56752"/>
                  <a:pt x="674819" y="51817"/>
                  <a:pt x="680249" y="50007"/>
                </a:cubicBezTo>
                <a:cubicBezTo>
                  <a:pt x="682630" y="49213"/>
                  <a:pt x="684979" y="48315"/>
                  <a:pt x="687393" y="47625"/>
                </a:cubicBezTo>
                <a:cubicBezTo>
                  <a:pt x="708350" y="41637"/>
                  <a:pt x="686913" y="48579"/>
                  <a:pt x="704062" y="42863"/>
                </a:cubicBezTo>
                <a:cubicBezTo>
                  <a:pt x="709986" y="38913"/>
                  <a:pt x="713821" y="35929"/>
                  <a:pt x="720730" y="33338"/>
                </a:cubicBezTo>
                <a:cubicBezTo>
                  <a:pt x="724949" y="31756"/>
                  <a:pt x="738465" y="29397"/>
                  <a:pt x="742162" y="28575"/>
                </a:cubicBezTo>
                <a:cubicBezTo>
                  <a:pt x="745357" y="27865"/>
                  <a:pt x="748552" y="27134"/>
                  <a:pt x="751687" y="26194"/>
                </a:cubicBezTo>
                <a:cubicBezTo>
                  <a:pt x="756495" y="24752"/>
                  <a:pt x="761052" y="22417"/>
                  <a:pt x="765974" y="21432"/>
                </a:cubicBezTo>
                <a:cubicBezTo>
                  <a:pt x="780341" y="18558"/>
                  <a:pt x="774040" y="20330"/>
                  <a:pt x="785024" y="16669"/>
                </a:cubicBezTo>
                <a:cubicBezTo>
                  <a:pt x="793755" y="17463"/>
                  <a:pt x="802645" y="17213"/>
                  <a:pt x="811218" y="19050"/>
                </a:cubicBezTo>
                <a:cubicBezTo>
                  <a:pt x="814017" y="19650"/>
                  <a:pt x="815682" y="22808"/>
                  <a:pt x="818362" y="23813"/>
                </a:cubicBezTo>
                <a:cubicBezTo>
                  <a:pt x="822152" y="25234"/>
                  <a:pt x="826299" y="25400"/>
                  <a:pt x="830268" y="26194"/>
                </a:cubicBezTo>
                <a:cubicBezTo>
                  <a:pt x="834237" y="27782"/>
                  <a:pt x="838172" y="29456"/>
                  <a:pt x="842174" y="30957"/>
                </a:cubicBezTo>
                <a:cubicBezTo>
                  <a:pt x="844524" y="31838"/>
                  <a:pt x="847275" y="31879"/>
                  <a:pt x="849318" y="33338"/>
                </a:cubicBezTo>
                <a:cubicBezTo>
                  <a:pt x="852972" y="35948"/>
                  <a:pt x="855434" y="39941"/>
                  <a:pt x="858843" y="42863"/>
                </a:cubicBezTo>
                <a:cubicBezTo>
                  <a:pt x="861016" y="44725"/>
                  <a:pt x="863606" y="46038"/>
                  <a:pt x="865987" y="47625"/>
                </a:cubicBezTo>
                <a:cubicBezTo>
                  <a:pt x="866781" y="50800"/>
                  <a:pt x="867469" y="54003"/>
                  <a:pt x="868368" y="57150"/>
                </a:cubicBezTo>
                <a:cubicBezTo>
                  <a:pt x="869058" y="59564"/>
                  <a:pt x="870140" y="61859"/>
                  <a:pt x="870749" y="64294"/>
                </a:cubicBezTo>
                <a:cubicBezTo>
                  <a:pt x="871731" y="68220"/>
                  <a:pt x="872336" y="72231"/>
                  <a:pt x="873130" y="76200"/>
                </a:cubicBezTo>
                <a:cubicBezTo>
                  <a:pt x="872336" y="93663"/>
                  <a:pt x="872752" y="111222"/>
                  <a:pt x="870749" y="128588"/>
                </a:cubicBezTo>
                <a:cubicBezTo>
                  <a:pt x="870342" y="132114"/>
                  <a:pt x="867748" y="135031"/>
                  <a:pt x="865987" y="138113"/>
                </a:cubicBezTo>
                <a:cubicBezTo>
                  <a:pt x="864567" y="140598"/>
                  <a:pt x="863459" y="143469"/>
                  <a:pt x="861224" y="145257"/>
                </a:cubicBezTo>
                <a:cubicBezTo>
                  <a:pt x="859264" y="146825"/>
                  <a:pt x="856575" y="147361"/>
                  <a:pt x="854080" y="147638"/>
                </a:cubicBezTo>
                <a:cubicBezTo>
                  <a:pt x="842221" y="148956"/>
                  <a:pt x="830268" y="149225"/>
                  <a:pt x="818362" y="150019"/>
                </a:cubicBezTo>
                <a:cubicBezTo>
                  <a:pt x="809571" y="152949"/>
                  <a:pt x="808310" y="152795"/>
                  <a:pt x="799312" y="159544"/>
                </a:cubicBezTo>
                <a:cubicBezTo>
                  <a:pt x="796618" y="161565"/>
                  <a:pt x="794755" y="164532"/>
                  <a:pt x="792168" y="166688"/>
                </a:cubicBezTo>
                <a:cubicBezTo>
                  <a:pt x="785844" y="171958"/>
                  <a:pt x="782903" y="171982"/>
                  <a:pt x="775499" y="176213"/>
                </a:cubicBezTo>
                <a:cubicBezTo>
                  <a:pt x="773014" y="177633"/>
                  <a:pt x="770736" y="179388"/>
                  <a:pt x="768355" y="180975"/>
                </a:cubicBezTo>
                <a:cubicBezTo>
                  <a:pt x="765974" y="184150"/>
                  <a:pt x="764514" y="188299"/>
                  <a:pt x="761212" y="190500"/>
                </a:cubicBezTo>
                <a:cubicBezTo>
                  <a:pt x="752556" y="196271"/>
                  <a:pt x="736988" y="195935"/>
                  <a:pt x="727874" y="197644"/>
                </a:cubicBezTo>
                <a:cubicBezTo>
                  <a:pt x="721441" y="198850"/>
                  <a:pt x="715034" y="200337"/>
                  <a:pt x="708824" y="202407"/>
                </a:cubicBezTo>
                <a:cubicBezTo>
                  <a:pt x="661430" y="218204"/>
                  <a:pt x="720057" y="197914"/>
                  <a:pt x="685012" y="211932"/>
                </a:cubicBezTo>
                <a:cubicBezTo>
                  <a:pt x="680351" y="213796"/>
                  <a:pt x="675742" y="216535"/>
                  <a:pt x="670724" y="216694"/>
                </a:cubicBezTo>
                <a:lnTo>
                  <a:pt x="520705" y="221457"/>
                </a:lnTo>
                <a:lnTo>
                  <a:pt x="304012" y="219075"/>
                </a:lnTo>
                <a:cubicBezTo>
                  <a:pt x="299965" y="218991"/>
                  <a:pt x="296049" y="217604"/>
                  <a:pt x="292105" y="216694"/>
                </a:cubicBezTo>
                <a:cubicBezTo>
                  <a:pt x="247932" y="206502"/>
                  <a:pt x="287964" y="215852"/>
                  <a:pt x="265912" y="209550"/>
                </a:cubicBezTo>
                <a:cubicBezTo>
                  <a:pt x="240701" y="202346"/>
                  <a:pt x="276083" y="213735"/>
                  <a:pt x="242099" y="202407"/>
                </a:cubicBezTo>
                <a:cubicBezTo>
                  <a:pt x="239718" y="201613"/>
                  <a:pt x="237200" y="201148"/>
                  <a:pt x="234955" y="200025"/>
                </a:cubicBezTo>
                <a:cubicBezTo>
                  <a:pt x="231780" y="198438"/>
                  <a:pt x="228693" y="196661"/>
                  <a:pt x="225430" y="195263"/>
                </a:cubicBezTo>
                <a:cubicBezTo>
                  <a:pt x="217760" y="191976"/>
                  <a:pt x="209288" y="191406"/>
                  <a:pt x="201618" y="188119"/>
                </a:cubicBezTo>
                <a:cubicBezTo>
                  <a:pt x="172401" y="175599"/>
                  <a:pt x="208860" y="190550"/>
                  <a:pt x="184949" y="178594"/>
                </a:cubicBezTo>
                <a:cubicBezTo>
                  <a:pt x="180948" y="176594"/>
                  <a:pt x="172094" y="174976"/>
                  <a:pt x="168280" y="173832"/>
                </a:cubicBezTo>
                <a:cubicBezTo>
                  <a:pt x="163472" y="172389"/>
                  <a:pt x="158755" y="170657"/>
                  <a:pt x="153993" y="169069"/>
                </a:cubicBezTo>
                <a:cubicBezTo>
                  <a:pt x="151612" y="168275"/>
                  <a:pt x="149310" y="167180"/>
                  <a:pt x="146849" y="166688"/>
                </a:cubicBezTo>
                <a:lnTo>
                  <a:pt x="123037" y="161925"/>
                </a:lnTo>
                <a:cubicBezTo>
                  <a:pt x="113592" y="160036"/>
                  <a:pt x="100697" y="157655"/>
                  <a:pt x="92080" y="154782"/>
                </a:cubicBezTo>
                <a:cubicBezTo>
                  <a:pt x="87318" y="153194"/>
                  <a:pt x="81970" y="152804"/>
                  <a:pt x="77793" y="150019"/>
                </a:cubicBezTo>
                <a:cubicBezTo>
                  <a:pt x="73030" y="146844"/>
                  <a:pt x="68935" y="142304"/>
                  <a:pt x="63505" y="140494"/>
                </a:cubicBezTo>
                <a:cubicBezTo>
                  <a:pt x="53675" y="137217"/>
                  <a:pt x="44018" y="133637"/>
                  <a:pt x="34930" y="128588"/>
                </a:cubicBezTo>
                <a:cubicBezTo>
                  <a:pt x="18058" y="119215"/>
                  <a:pt x="28941" y="123416"/>
                  <a:pt x="15880" y="119063"/>
                </a:cubicBezTo>
                <a:cubicBezTo>
                  <a:pt x="12705" y="116682"/>
                  <a:pt x="9161" y="114725"/>
                  <a:pt x="6355" y="111919"/>
                </a:cubicBezTo>
                <a:cubicBezTo>
                  <a:pt x="-4577" y="100986"/>
                  <a:pt x="1353" y="86292"/>
                  <a:pt x="3974" y="71438"/>
                </a:cubicBezTo>
                <a:cubicBezTo>
                  <a:pt x="4471" y="68619"/>
                  <a:pt x="7149" y="66675"/>
                  <a:pt x="8737" y="64294"/>
                </a:cubicBezTo>
                <a:cubicBezTo>
                  <a:pt x="9531" y="61913"/>
                  <a:pt x="9550" y="59110"/>
                  <a:pt x="11118" y="57150"/>
                </a:cubicBezTo>
                <a:cubicBezTo>
                  <a:pt x="16027" y="51014"/>
                  <a:pt x="22231" y="46038"/>
                  <a:pt x="27787" y="40482"/>
                </a:cubicBezTo>
                <a:cubicBezTo>
                  <a:pt x="30168" y="38101"/>
                  <a:pt x="33062" y="36140"/>
                  <a:pt x="34930" y="33338"/>
                </a:cubicBezTo>
                <a:cubicBezTo>
                  <a:pt x="38105" y="28575"/>
                  <a:pt x="40407" y="23097"/>
                  <a:pt x="44455" y="19050"/>
                </a:cubicBezTo>
                <a:lnTo>
                  <a:pt x="7541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0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20320" y="182880"/>
            <a:ext cx="12192000" cy="6492240"/>
          </a:xfrm>
          <a:prstGeom prst="rect">
            <a:avLst/>
          </a:prstGeom>
          <a:solidFill>
            <a:srgbClr val="E4E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2131" y="1219201"/>
            <a:ext cx="5723468" cy="3912291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2132" y="3848788"/>
            <a:ext cx="5588000" cy="137514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486400" y="1447801"/>
            <a:ext cx="0" cy="367876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352AB75-1FBF-4CA5-B3AC-5E53A25F0E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2" y="860651"/>
            <a:ext cx="5417241" cy="481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91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20320" y="182880"/>
            <a:ext cx="12192000" cy="6492240"/>
          </a:xfrm>
          <a:prstGeom prst="rect">
            <a:avLst/>
          </a:prstGeom>
          <a:solidFill>
            <a:srgbClr val="E4E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245" y="987058"/>
            <a:ext cx="9550400" cy="5713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2131" y="1219201"/>
            <a:ext cx="5723468" cy="3912291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2132" y="3848788"/>
            <a:ext cx="5588000" cy="137514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8/18/2025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486400" y="1447801"/>
            <a:ext cx="0" cy="367876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 userDrawn="1"/>
        </p:nvSpPr>
        <p:spPr>
          <a:xfrm>
            <a:off x="1949451" y="4028142"/>
            <a:ext cx="1587500" cy="310497"/>
          </a:xfrm>
          <a:custGeom>
            <a:avLst/>
            <a:gdLst>
              <a:gd name="connsiteX0" fmla="*/ 126206 w 1190625"/>
              <a:gd name="connsiteY0" fmla="*/ 934 h 310497"/>
              <a:gd name="connsiteX1" fmla="*/ 176212 w 1190625"/>
              <a:gd name="connsiteY1" fmla="*/ 15222 h 310497"/>
              <a:gd name="connsiteX2" fmla="*/ 185737 w 1190625"/>
              <a:gd name="connsiteY2" fmla="*/ 17603 h 310497"/>
              <a:gd name="connsiteX3" fmla="*/ 197643 w 1190625"/>
              <a:gd name="connsiteY3" fmla="*/ 24747 h 310497"/>
              <a:gd name="connsiteX4" fmla="*/ 209550 w 1190625"/>
              <a:gd name="connsiteY4" fmla="*/ 29509 h 310497"/>
              <a:gd name="connsiteX5" fmla="*/ 228600 w 1190625"/>
              <a:gd name="connsiteY5" fmla="*/ 43797 h 310497"/>
              <a:gd name="connsiteX6" fmla="*/ 235743 w 1190625"/>
              <a:gd name="connsiteY6" fmla="*/ 46178 h 310497"/>
              <a:gd name="connsiteX7" fmla="*/ 250031 w 1190625"/>
              <a:gd name="connsiteY7" fmla="*/ 53322 h 310497"/>
              <a:gd name="connsiteX8" fmla="*/ 259556 w 1190625"/>
              <a:gd name="connsiteY8" fmla="*/ 60465 h 310497"/>
              <a:gd name="connsiteX9" fmla="*/ 266700 w 1190625"/>
              <a:gd name="connsiteY9" fmla="*/ 62847 h 310497"/>
              <a:gd name="connsiteX10" fmla="*/ 290512 w 1190625"/>
              <a:gd name="connsiteY10" fmla="*/ 67609 h 310497"/>
              <a:gd name="connsiteX11" fmla="*/ 352425 w 1190625"/>
              <a:gd name="connsiteY11" fmla="*/ 72372 h 310497"/>
              <a:gd name="connsiteX12" fmla="*/ 504825 w 1190625"/>
              <a:gd name="connsiteY12" fmla="*/ 77134 h 310497"/>
              <a:gd name="connsiteX13" fmla="*/ 514350 w 1190625"/>
              <a:gd name="connsiteY13" fmla="*/ 79515 h 310497"/>
              <a:gd name="connsiteX14" fmla="*/ 550068 w 1190625"/>
              <a:gd name="connsiteY14" fmla="*/ 81897 h 310497"/>
              <a:gd name="connsiteX15" fmla="*/ 602456 w 1190625"/>
              <a:gd name="connsiteY15" fmla="*/ 86659 h 310497"/>
              <a:gd name="connsiteX16" fmla="*/ 719137 w 1190625"/>
              <a:gd name="connsiteY16" fmla="*/ 89040 h 310497"/>
              <a:gd name="connsiteX17" fmla="*/ 797718 w 1190625"/>
              <a:gd name="connsiteY17" fmla="*/ 86659 h 310497"/>
              <a:gd name="connsiteX18" fmla="*/ 804862 w 1190625"/>
              <a:gd name="connsiteY18" fmla="*/ 84278 h 310497"/>
              <a:gd name="connsiteX19" fmla="*/ 857250 w 1190625"/>
              <a:gd name="connsiteY19" fmla="*/ 81897 h 310497"/>
              <a:gd name="connsiteX20" fmla="*/ 876300 w 1190625"/>
              <a:gd name="connsiteY20" fmla="*/ 77134 h 310497"/>
              <a:gd name="connsiteX21" fmla="*/ 883443 w 1190625"/>
              <a:gd name="connsiteY21" fmla="*/ 72372 h 310497"/>
              <a:gd name="connsiteX22" fmla="*/ 892968 w 1190625"/>
              <a:gd name="connsiteY22" fmla="*/ 69990 h 310497"/>
              <a:gd name="connsiteX23" fmla="*/ 907256 w 1190625"/>
              <a:gd name="connsiteY23" fmla="*/ 65228 h 310497"/>
              <a:gd name="connsiteX24" fmla="*/ 914400 w 1190625"/>
              <a:gd name="connsiteY24" fmla="*/ 60465 h 310497"/>
              <a:gd name="connsiteX25" fmla="*/ 931068 w 1190625"/>
              <a:gd name="connsiteY25" fmla="*/ 55703 h 310497"/>
              <a:gd name="connsiteX26" fmla="*/ 942975 w 1190625"/>
              <a:gd name="connsiteY26" fmla="*/ 48559 h 310497"/>
              <a:gd name="connsiteX27" fmla="*/ 957262 w 1190625"/>
              <a:gd name="connsiteY27" fmla="*/ 39034 h 310497"/>
              <a:gd name="connsiteX28" fmla="*/ 973931 w 1190625"/>
              <a:gd name="connsiteY28" fmla="*/ 34272 h 310497"/>
              <a:gd name="connsiteX29" fmla="*/ 985837 w 1190625"/>
              <a:gd name="connsiteY29" fmla="*/ 31890 h 310497"/>
              <a:gd name="connsiteX30" fmla="*/ 995362 w 1190625"/>
              <a:gd name="connsiteY30" fmla="*/ 29509 h 310497"/>
              <a:gd name="connsiteX31" fmla="*/ 1014412 w 1190625"/>
              <a:gd name="connsiteY31" fmla="*/ 27128 h 310497"/>
              <a:gd name="connsiteX32" fmla="*/ 1021556 w 1190625"/>
              <a:gd name="connsiteY32" fmla="*/ 24747 h 310497"/>
              <a:gd name="connsiteX33" fmla="*/ 1047750 w 1190625"/>
              <a:gd name="connsiteY33" fmla="*/ 19984 h 310497"/>
              <a:gd name="connsiteX34" fmla="*/ 1064418 w 1190625"/>
              <a:gd name="connsiteY34" fmla="*/ 12840 h 310497"/>
              <a:gd name="connsiteX35" fmla="*/ 1085850 w 1190625"/>
              <a:gd name="connsiteY35" fmla="*/ 8078 h 310497"/>
              <a:gd name="connsiteX36" fmla="*/ 1092993 w 1190625"/>
              <a:gd name="connsiteY36" fmla="*/ 5697 h 310497"/>
              <a:gd name="connsiteX37" fmla="*/ 1119187 w 1190625"/>
              <a:gd name="connsiteY37" fmla="*/ 15222 h 310497"/>
              <a:gd name="connsiteX38" fmla="*/ 1131093 w 1190625"/>
              <a:gd name="connsiteY38" fmla="*/ 24747 h 310497"/>
              <a:gd name="connsiteX39" fmla="*/ 1143000 w 1190625"/>
              <a:gd name="connsiteY39" fmla="*/ 31890 h 310497"/>
              <a:gd name="connsiteX40" fmla="*/ 1159668 w 1190625"/>
              <a:gd name="connsiteY40" fmla="*/ 50940 h 310497"/>
              <a:gd name="connsiteX41" fmla="*/ 1164431 w 1190625"/>
              <a:gd name="connsiteY41" fmla="*/ 58084 h 310497"/>
              <a:gd name="connsiteX42" fmla="*/ 1181100 w 1190625"/>
              <a:gd name="connsiteY42" fmla="*/ 84278 h 310497"/>
              <a:gd name="connsiteX43" fmla="*/ 1190625 w 1190625"/>
              <a:gd name="connsiteY43" fmla="*/ 98565 h 310497"/>
              <a:gd name="connsiteX44" fmla="*/ 1188243 w 1190625"/>
              <a:gd name="connsiteY44" fmla="*/ 146190 h 310497"/>
              <a:gd name="connsiteX45" fmla="*/ 1183481 w 1190625"/>
              <a:gd name="connsiteY45" fmla="*/ 167622 h 310497"/>
              <a:gd name="connsiteX46" fmla="*/ 1178718 w 1190625"/>
              <a:gd name="connsiteY46" fmla="*/ 189053 h 310497"/>
              <a:gd name="connsiteX47" fmla="*/ 1164431 w 1190625"/>
              <a:gd name="connsiteY47" fmla="*/ 205722 h 310497"/>
              <a:gd name="connsiteX48" fmla="*/ 1159668 w 1190625"/>
              <a:gd name="connsiteY48" fmla="*/ 212865 h 310497"/>
              <a:gd name="connsiteX49" fmla="*/ 1145381 w 1190625"/>
              <a:gd name="connsiteY49" fmla="*/ 222390 h 310497"/>
              <a:gd name="connsiteX50" fmla="*/ 1138237 w 1190625"/>
              <a:gd name="connsiteY50" fmla="*/ 227153 h 310497"/>
              <a:gd name="connsiteX51" fmla="*/ 1119187 w 1190625"/>
              <a:gd name="connsiteY51" fmla="*/ 231915 h 310497"/>
              <a:gd name="connsiteX52" fmla="*/ 1112043 w 1190625"/>
              <a:gd name="connsiteY52" fmla="*/ 234297 h 310497"/>
              <a:gd name="connsiteX53" fmla="*/ 1069181 w 1190625"/>
              <a:gd name="connsiteY53" fmla="*/ 239059 h 310497"/>
              <a:gd name="connsiteX54" fmla="*/ 1031081 w 1190625"/>
              <a:gd name="connsiteY54" fmla="*/ 243822 h 310497"/>
              <a:gd name="connsiteX55" fmla="*/ 1000125 w 1190625"/>
              <a:gd name="connsiteY55" fmla="*/ 255728 h 310497"/>
              <a:gd name="connsiteX56" fmla="*/ 981075 w 1190625"/>
              <a:gd name="connsiteY56" fmla="*/ 260490 h 310497"/>
              <a:gd name="connsiteX57" fmla="*/ 966787 w 1190625"/>
              <a:gd name="connsiteY57" fmla="*/ 265253 h 310497"/>
              <a:gd name="connsiteX58" fmla="*/ 959643 w 1190625"/>
              <a:gd name="connsiteY58" fmla="*/ 267634 h 310497"/>
              <a:gd name="connsiteX59" fmla="*/ 952500 w 1190625"/>
              <a:gd name="connsiteY59" fmla="*/ 270015 h 310497"/>
              <a:gd name="connsiteX60" fmla="*/ 909637 w 1190625"/>
              <a:gd name="connsiteY60" fmla="*/ 272397 h 310497"/>
              <a:gd name="connsiteX61" fmla="*/ 871537 w 1190625"/>
              <a:gd name="connsiteY61" fmla="*/ 279540 h 310497"/>
              <a:gd name="connsiteX62" fmla="*/ 864393 w 1190625"/>
              <a:gd name="connsiteY62" fmla="*/ 281922 h 310497"/>
              <a:gd name="connsiteX63" fmla="*/ 847725 w 1190625"/>
              <a:gd name="connsiteY63" fmla="*/ 286684 h 310497"/>
              <a:gd name="connsiteX64" fmla="*/ 838200 w 1190625"/>
              <a:gd name="connsiteY64" fmla="*/ 291447 h 310497"/>
              <a:gd name="connsiteX65" fmla="*/ 814387 w 1190625"/>
              <a:gd name="connsiteY65" fmla="*/ 296209 h 310497"/>
              <a:gd name="connsiteX66" fmla="*/ 807243 w 1190625"/>
              <a:gd name="connsiteY66" fmla="*/ 300972 h 310497"/>
              <a:gd name="connsiteX67" fmla="*/ 771525 w 1190625"/>
              <a:gd name="connsiteY67" fmla="*/ 308115 h 310497"/>
              <a:gd name="connsiteX68" fmla="*/ 762000 w 1190625"/>
              <a:gd name="connsiteY68" fmla="*/ 310497 h 310497"/>
              <a:gd name="connsiteX69" fmla="*/ 571500 w 1190625"/>
              <a:gd name="connsiteY69" fmla="*/ 308115 h 310497"/>
              <a:gd name="connsiteX70" fmla="*/ 492918 w 1190625"/>
              <a:gd name="connsiteY70" fmla="*/ 303353 h 310497"/>
              <a:gd name="connsiteX71" fmla="*/ 454818 w 1190625"/>
              <a:gd name="connsiteY71" fmla="*/ 298590 h 310497"/>
              <a:gd name="connsiteX72" fmla="*/ 447675 w 1190625"/>
              <a:gd name="connsiteY72" fmla="*/ 296209 h 310497"/>
              <a:gd name="connsiteX73" fmla="*/ 428625 w 1190625"/>
              <a:gd name="connsiteY73" fmla="*/ 293828 h 310497"/>
              <a:gd name="connsiteX74" fmla="*/ 395287 w 1190625"/>
              <a:gd name="connsiteY74" fmla="*/ 286684 h 310497"/>
              <a:gd name="connsiteX75" fmla="*/ 371475 w 1190625"/>
              <a:gd name="connsiteY75" fmla="*/ 279540 h 310497"/>
              <a:gd name="connsiteX76" fmla="*/ 350043 w 1190625"/>
              <a:gd name="connsiteY76" fmla="*/ 274778 h 310497"/>
              <a:gd name="connsiteX77" fmla="*/ 330993 w 1190625"/>
              <a:gd name="connsiteY77" fmla="*/ 267634 h 310497"/>
              <a:gd name="connsiteX78" fmla="*/ 321468 w 1190625"/>
              <a:gd name="connsiteY78" fmla="*/ 265253 h 310497"/>
              <a:gd name="connsiteX79" fmla="*/ 292893 w 1190625"/>
              <a:gd name="connsiteY79" fmla="*/ 255728 h 310497"/>
              <a:gd name="connsiteX80" fmla="*/ 273843 w 1190625"/>
              <a:gd name="connsiteY80" fmla="*/ 250965 h 310497"/>
              <a:gd name="connsiteX81" fmla="*/ 264318 w 1190625"/>
              <a:gd name="connsiteY81" fmla="*/ 248584 h 310497"/>
              <a:gd name="connsiteX82" fmla="*/ 254793 w 1190625"/>
              <a:gd name="connsiteY82" fmla="*/ 243822 h 310497"/>
              <a:gd name="connsiteX83" fmla="*/ 242887 w 1190625"/>
              <a:gd name="connsiteY83" fmla="*/ 241440 h 310497"/>
              <a:gd name="connsiteX84" fmla="*/ 235743 w 1190625"/>
              <a:gd name="connsiteY84" fmla="*/ 239059 h 310497"/>
              <a:gd name="connsiteX85" fmla="*/ 223837 w 1190625"/>
              <a:gd name="connsiteY85" fmla="*/ 236678 h 310497"/>
              <a:gd name="connsiteX86" fmla="*/ 202406 w 1190625"/>
              <a:gd name="connsiteY86" fmla="*/ 227153 h 310497"/>
              <a:gd name="connsiteX87" fmla="*/ 188118 w 1190625"/>
              <a:gd name="connsiteY87" fmla="*/ 222390 h 310497"/>
              <a:gd name="connsiteX88" fmla="*/ 159543 w 1190625"/>
              <a:gd name="connsiteY88" fmla="*/ 215247 h 310497"/>
              <a:gd name="connsiteX89" fmla="*/ 133350 w 1190625"/>
              <a:gd name="connsiteY89" fmla="*/ 205722 h 310497"/>
              <a:gd name="connsiteX90" fmla="*/ 126206 w 1190625"/>
              <a:gd name="connsiteY90" fmla="*/ 203340 h 310497"/>
              <a:gd name="connsiteX91" fmla="*/ 95250 w 1190625"/>
              <a:gd name="connsiteY91" fmla="*/ 196197 h 310497"/>
              <a:gd name="connsiteX92" fmla="*/ 85725 w 1190625"/>
              <a:gd name="connsiteY92" fmla="*/ 189053 h 310497"/>
              <a:gd name="connsiteX93" fmla="*/ 78581 w 1190625"/>
              <a:gd name="connsiteY93" fmla="*/ 186672 h 310497"/>
              <a:gd name="connsiteX94" fmla="*/ 71437 w 1190625"/>
              <a:gd name="connsiteY94" fmla="*/ 181909 h 310497"/>
              <a:gd name="connsiteX95" fmla="*/ 61912 w 1190625"/>
              <a:gd name="connsiteY95" fmla="*/ 177147 h 310497"/>
              <a:gd name="connsiteX96" fmla="*/ 45243 w 1190625"/>
              <a:gd name="connsiteY96" fmla="*/ 165240 h 310497"/>
              <a:gd name="connsiteX97" fmla="*/ 21431 w 1190625"/>
              <a:gd name="connsiteY97" fmla="*/ 150953 h 310497"/>
              <a:gd name="connsiteX98" fmla="*/ 14287 w 1190625"/>
              <a:gd name="connsiteY98" fmla="*/ 143809 h 310497"/>
              <a:gd name="connsiteX99" fmla="*/ 0 w 1190625"/>
              <a:gd name="connsiteY99" fmla="*/ 127140 h 310497"/>
              <a:gd name="connsiteX100" fmla="*/ 7143 w 1190625"/>
              <a:gd name="connsiteY100" fmla="*/ 86659 h 310497"/>
              <a:gd name="connsiteX101" fmla="*/ 28575 w 1190625"/>
              <a:gd name="connsiteY101" fmla="*/ 65228 h 310497"/>
              <a:gd name="connsiteX102" fmla="*/ 42862 w 1190625"/>
              <a:gd name="connsiteY102" fmla="*/ 50940 h 310497"/>
              <a:gd name="connsiteX103" fmla="*/ 52387 w 1190625"/>
              <a:gd name="connsiteY103" fmla="*/ 41415 h 310497"/>
              <a:gd name="connsiteX104" fmla="*/ 61912 w 1190625"/>
              <a:gd name="connsiteY104" fmla="*/ 34272 h 310497"/>
              <a:gd name="connsiteX105" fmla="*/ 69056 w 1190625"/>
              <a:gd name="connsiteY105" fmla="*/ 27128 h 310497"/>
              <a:gd name="connsiteX106" fmla="*/ 90487 w 1190625"/>
              <a:gd name="connsiteY106" fmla="*/ 19984 h 310497"/>
              <a:gd name="connsiteX107" fmla="*/ 104775 w 1190625"/>
              <a:gd name="connsiteY107" fmla="*/ 10459 h 310497"/>
              <a:gd name="connsiteX108" fmla="*/ 109537 w 1190625"/>
              <a:gd name="connsiteY108" fmla="*/ 3315 h 310497"/>
              <a:gd name="connsiteX109" fmla="*/ 126206 w 1190625"/>
              <a:gd name="connsiteY109" fmla="*/ 934 h 310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190625" h="310497">
                <a:moveTo>
                  <a:pt x="126206" y="934"/>
                </a:moveTo>
                <a:cubicBezTo>
                  <a:pt x="137318" y="2918"/>
                  <a:pt x="159518" y="10548"/>
                  <a:pt x="176212" y="15222"/>
                </a:cubicBezTo>
                <a:cubicBezTo>
                  <a:pt x="179363" y="16104"/>
                  <a:pt x="182746" y="16274"/>
                  <a:pt x="185737" y="17603"/>
                </a:cubicBezTo>
                <a:cubicBezTo>
                  <a:pt x="189966" y="19483"/>
                  <a:pt x="193503" y="22677"/>
                  <a:pt x="197643" y="24747"/>
                </a:cubicBezTo>
                <a:cubicBezTo>
                  <a:pt x="201466" y="26659"/>
                  <a:pt x="205909" y="27269"/>
                  <a:pt x="209550" y="29509"/>
                </a:cubicBezTo>
                <a:cubicBezTo>
                  <a:pt x="216310" y="33669"/>
                  <a:pt x="221070" y="41287"/>
                  <a:pt x="228600" y="43797"/>
                </a:cubicBezTo>
                <a:cubicBezTo>
                  <a:pt x="230981" y="44591"/>
                  <a:pt x="233498" y="45056"/>
                  <a:pt x="235743" y="46178"/>
                </a:cubicBezTo>
                <a:cubicBezTo>
                  <a:pt x="254212" y="55412"/>
                  <a:pt x="232070" y="47333"/>
                  <a:pt x="250031" y="53322"/>
                </a:cubicBezTo>
                <a:cubicBezTo>
                  <a:pt x="253206" y="55703"/>
                  <a:pt x="256110" y="58496"/>
                  <a:pt x="259556" y="60465"/>
                </a:cubicBezTo>
                <a:cubicBezTo>
                  <a:pt x="261735" y="61710"/>
                  <a:pt x="264254" y="62283"/>
                  <a:pt x="266700" y="62847"/>
                </a:cubicBezTo>
                <a:cubicBezTo>
                  <a:pt x="274587" y="64667"/>
                  <a:pt x="282480" y="66605"/>
                  <a:pt x="290512" y="67609"/>
                </a:cubicBezTo>
                <a:cubicBezTo>
                  <a:pt x="323761" y="71765"/>
                  <a:pt x="303172" y="69635"/>
                  <a:pt x="352425" y="72372"/>
                </a:cubicBezTo>
                <a:cubicBezTo>
                  <a:pt x="416317" y="81499"/>
                  <a:pt x="343909" y="71859"/>
                  <a:pt x="504825" y="77134"/>
                </a:cubicBezTo>
                <a:cubicBezTo>
                  <a:pt x="508096" y="77241"/>
                  <a:pt x="511095" y="79172"/>
                  <a:pt x="514350" y="79515"/>
                </a:cubicBezTo>
                <a:cubicBezTo>
                  <a:pt x="526217" y="80764"/>
                  <a:pt x="538162" y="81103"/>
                  <a:pt x="550068" y="81897"/>
                </a:cubicBezTo>
                <a:cubicBezTo>
                  <a:pt x="573105" y="85736"/>
                  <a:pt x="569559" y="85647"/>
                  <a:pt x="602456" y="86659"/>
                </a:cubicBezTo>
                <a:cubicBezTo>
                  <a:pt x="641339" y="87855"/>
                  <a:pt x="680243" y="88246"/>
                  <a:pt x="719137" y="89040"/>
                </a:cubicBezTo>
                <a:cubicBezTo>
                  <a:pt x="745331" y="88246"/>
                  <a:pt x="771553" y="88112"/>
                  <a:pt x="797718" y="86659"/>
                </a:cubicBezTo>
                <a:cubicBezTo>
                  <a:pt x="800224" y="86520"/>
                  <a:pt x="802360" y="84478"/>
                  <a:pt x="804862" y="84278"/>
                </a:cubicBezTo>
                <a:cubicBezTo>
                  <a:pt x="822287" y="82884"/>
                  <a:pt x="839787" y="82691"/>
                  <a:pt x="857250" y="81897"/>
                </a:cubicBezTo>
                <a:cubicBezTo>
                  <a:pt x="861774" y="80992"/>
                  <a:pt x="871421" y="79573"/>
                  <a:pt x="876300" y="77134"/>
                </a:cubicBezTo>
                <a:cubicBezTo>
                  <a:pt x="878860" y="75854"/>
                  <a:pt x="880813" y="73499"/>
                  <a:pt x="883443" y="72372"/>
                </a:cubicBezTo>
                <a:cubicBezTo>
                  <a:pt x="886451" y="71083"/>
                  <a:pt x="889833" y="70930"/>
                  <a:pt x="892968" y="69990"/>
                </a:cubicBezTo>
                <a:cubicBezTo>
                  <a:pt x="897776" y="68547"/>
                  <a:pt x="902493" y="66815"/>
                  <a:pt x="907256" y="65228"/>
                </a:cubicBezTo>
                <a:cubicBezTo>
                  <a:pt x="909637" y="63640"/>
                  <a:pt x="911840" y="61745"/>
                  <a:pt x="914400" y="60465"/>
                </a:cubicBezTo>
                <a:cubicBezTo>
                  <a:pt x="917816" y="58757"/>
                  <a:pt x="928016" y="56466"/>
                  <a:pt x="931068" y="55703"/>
                </a:cubicBezTo>
                <a:cubicBezTo>
                  <a:pt x="935037" y="53322"/>
                  <a:pt x="939070" y="51044"/>
                  <a:pt x="942975" y="48559"/>
                </a:cubicBezTo>
                <a:cubicBezTo>
                  <a:pt x="947804" y="45486"/>
                  <a:pt x="951832" y="40844"/>
                  <a:pt x="957262" y="39034"/>
                </a:cubicBezTo>
                <a:cubicBezTo>
                  <a:pt x="965220" y="36382"/>
                  <a:pt x="964957" y="36266"/>
                  <a:pt x="973931" y="34272"/>
                </a:cubicBezTo>
                <a:cubicBezTo>
                  <a:pt x="977882" y="33394"/>
                  <a:pt x="981886" y="32768"/>
                  <a:pt x="985837" y="31890"/>
                </a:cubicBezTo>
                <a:cubicBezTo>
                  <a:pt x="989032" y="31180"/>
                  <a:pt x="992134" y="30047"/>
                  <a:pt x="995362" y="29509"/>
                </a:cubicBezTo>
                <a:cubicBezTo>
                  <a:pt x="1001674" y="28457"/>
                  <a:pt x="1008062" y="27922"/>
                  <a:pt x="1014412" y="27128"/>
                </a:cubicBezTo>
                <a:cubicBezTo>
                  <a:pt x="1016793" y="26334"/>
                  <a:pt x="1019095" y="25239"/>
                  <a:pt x="1021556" y="24747"/>
                </a:cubicBezTo>
                <a:cubicBezTo>
                  <a:pt x="1029622" y="23134"/>
                  <a:pt x="1039685" y="23008"/>
                  <a:pt x="1047750" y="19984"/>
                </a:cubicBezTo>
                <a:cubicBezTo>
                  <a:pt x="1068060" y="12369"/>
                  <a:pt x="1047869" y="17569"/>
                  <a:pt x="1064418" y="12840"/>
                </a:cubicBezTo>
                <a:cubicBezTo>
                  <a:pt x="1081499" y="7959"/>
                  <a:pt x="1066246" y="12979"/>
                  <a:pt x="1085850" y="8078"/>
                </a:cubicBezTo>
                <a:cubicBezTo>
                  <a:pt x="1088285" y="7469"/>
                  <a:pt x="1090612" y="6491"/>
                  <a:pt x="1092993" y="5697"/>
                </a:cubicBezTo>
                <a:cubicBezTo>
                  <a:pt x="1102614" y="8446"/>
                  <a:pt x="1110920" y="9710"/>
                  <a:pt x="1119187" y="15222"/>
                </a:cubicBezTo>
                <a:cubicBezTo>
                  <a:pt x="1123416" y="18041"/>
                  <a:pt x="1126929" y="21833"/>
                  <a:pt x="1131093" y="24747"/>
                </a:cubicBezTo>
                <a:cubicBezTo>
                  <a:pt x="1134885" y="27401"/>
                  <a:pt x="1139346" y="29049"/>
                  <a:pt x="1143000" y="31890"/>
                </a:cubicBezTo>
                <a:cubicBezTo>
                  <a:pt x="1149736" y="37129"/>
                  <a:pt x="1154776" y="44091"/>
                  <a:pt x="1159668" y="50940"/>
                </a:cubicBezTo>
                <a:cubicBezTo>
                  <a:pt x="1161332" y="53269"/>
                  <a:pt x="1162958" y="55630"/>
                  <a:pt x="1164431" y="58084"/>
                </a:cubicBezTo>
                <a:cubicBezTo>
                  <a:pt x="1187033" y="95754"/>
                  <a:pt x="1163227" y="58747"/>
                  <a:pt x="1181100" y="84278"/>
                </a:cubicBezTo>
                <a:cubicBezTo>
                  <a:pt x="1184382" y="88967"/>
                  <a:pt x="1190625" y="98565"/>
                  <a:pt x="1190625" y="98565"/>
                </a:cubicBezTo>
                <a:cubicBezTo>
                  <a:pt x="1189831" y="114440"/>
                  <a:pt x="1189511" y="130346"/>
                  <a:pt x="1188243" y="146190"/>
                </a:cubicBezTo>
                <a:cubicBezTo>
                  <a:pt x="1187794" y="151803"/>
                  <a:pt x="1184763" y="161854"/>
                  <a:pt x="1183481" y="167622"/>
                </a:cubicBezTo>
                <a:cubicBezTo>
                  <a:pt x="1183179" y="168981"/>
                  <a:pt x="1179882" y="186726"/>
                  <a:pt x="1178718" y="189053"/>
                </a:cubicBezTo>
                <a:cubicBezTo>
                  <a:pt x="1174259" y="197971"/>
                  <a:pt x="1170389" y="198573"/>
                  <a:pt x="1164431" y="205722"/>
                </a:cubicBezTo>
                <a:cubicBezTo>
                  <a:pt x="1162599" y="207920"/>
                  <a:pt x="1161822" y="210981"/>
                  <a:pt x="1159668" y="212865"/>
                </a:cubicBezTo>
                <a:cubicBezTo>
                  <a:pt x="1155360" y="216634"/>
                  <a:pt x="1150143" y="219215"/>
                  <a:pt x="1145381" y="222390"/>
                </a:cubicBezTo>
                <a:cubicBezTo>
                  <a:pt x="1143000" y="223978"/>
                  <a:pt x="1141014" y="226459"/>
                  <a:pt x="1138237" y="227153"/>
                </a:cubicBezTo>
                <a:cubicBezTo>
                  <a:pt x="1131887" y="228740"/>
                  <a:pt x="1125396" y="229845"/>
                  <a:pt x="1119187" y="231915"/>
                </a:cubicBezTo>
                <a:cubicBezTo>
                  <a:pt x="1116806" y="232709"/>
                  <a:pt x="1114528" y="233942"/>
                  <a:pt x="1112043" y="234297"/>
                </a:cubicBezTo>
                <a:cubicBezTo>
                  <a:pt x="1097812" y="236330"/>
                  <a:pt x="1069181" y="239059"/>
                  <a:pt x="1069181" y="239059"/>
                </a:cubicBezTo>
                <a:cubicBezTo>
                  <a:pt x="1046600" y="246585"/>
                  <a:pt x="1087706" y="233526"/>
                  <a:pt x="1031081" y="243822"/>
                </a:cubicBezTo>
                <a:cubicBezTo>
                  <a:pt x="1011516" y="247379"/>
                  <a:pt x="1013918" y="249817"/>
                  <a:pt x="1000125" y="255728"/>
                </a:cubicBezTo>
                <a:cubicBezTo>
                  <a:pt x="991698" y="259340"/>
                  <a:pt x="991320" y="257696"/>
                  <a:pt x="981075" y="260490"/>
                </a:cubicBezTo>
                <a:cubicBezTo>
                  <a:pt x="976232" y="261811"/>
                  <a:pt x="971550" y="263665"/>
                  <a:pt x="966787" y="265253"/>
                </a:cubicBezTo>
                <a:lnTo>
                  <a:pt x="959643" y="267634"/>
                </a:lnTo>
                <a:cubicBezTo>
                  <a:pt x="957262" y="268428"/>
                  <a:pt x="955006" y="269876"/>
                  <a:pt x="952500" y="270015"/>
                </a:cubicBezTo>
                <a:lnTo>
                  <a:pt x="909637" y="272397"/>
                </a:lnTo>
                <a:cubicBezTo>
                  <a:pt x="900990" y="273838"/>
                  <a:pt x="877241" y="277638"/>
                  <a:pt x="871537" y="279540"/>
                </a:cubicBezTo>
                <a:cubicBezTo>
                  <a:pt x="869156" y="280334"/>
                  <a:pt x="866797" y="281201"/>
                  <a:pt x="864393" y="281922"/>
                </a:cubicBezTo>
                <a:cubicBezTo>
                  <a:pt x="858858" y="283582"/>
                  <a:pt x="853155" y="284709"/>
                  <a:pt x="847725" y="286684"/>
                </a:cubicBezTo>
                <a:cubicBezTo>
                  <a:pt x="844389" y="287897"/>
                  <a:pt x="841524" y="290201"/>
                  <a:pt x="838200" y="291447"/>
                </a:cubicBezTo>
                <a:cubicBezTo>
                  <a:pt x="832518" y="293578"/>
                  <a:pt x="819323" y="295386"/>
                  <a:pt x="814387" y="296209"/>
                </a:cubicBezTo>
                <a:cubicBezTo>
                  <a:pt x="812006" y="297797"/>
                  <a:pt x="809933" y="299994"/>
                  <a:pt x="807243" y="300972"/>
                </a:cubicBezTo>
                <a:cubicBezTo>
                  <a:pt x="792272" y="306416"/>
                  <a:pt x="786506" y="305391"/>
                  <a:pt x="771525" y="308115"/>
                </a:cubicBezTo>
                <a:cubicBezTo>
                  <a:pt x="768305" y="308701"/>
                  <a:pt x="765175" y="309703"/>
                  <a:pt x="762000" y="310497"/>
                </a:cubicBezTo>
                <a:lnTo>
                  <a:pt x="571500" y="308115"/>
                </a:lnTo>
                <a:cubicBezTo>
                  <a:pt x="550815" y="307697"/>
                  <a:pt x="514995" y="304930"/>
                  <a:pt x="492918" y="303353"/>
                </a:cubicBezTo>
                <a:cubicBezTo>
                  <a:pt x="469448" y="297486"/>
                  <a:pt x="500301" y="304655"/>
                  <a:pt x="454818" y="298590"/>
                </a:cubicBezTo>
                <a:cubicBezTo>
                  <a:pt x="452330" y="298258"/>
                  <a:pt x="450144" y="296658"/>
                  <a:pt x="447675" y="296209"/>
                </a:cubicBezTo>
                <a:cubicBezTo>
                  <a:pt x="441379" y="295064"/>
                  <a:pt x="434960" y="294733"/>
                  <a:pt x="428625" y="293828"/>
                </a:cubicBezTo>
                <a:cubicBezTo>
                  <a:pt x="418128" y="292329"/>
                  <a:pt x="405129" y="289964"/>
                  <a:pt x="395287" y="286684"/>
                </a:cubicBezTo>
                <a:cubicBezTo>
                  <a:pt x="383430" y="282732"/>
                  <a:pt x="382262" y="281937"/>
                  <a:pt x="371475" y="279540"/>
                </a:cubicBezTo>
                <a:cubicBezTo>
                  <a:pt x="360419" y="277083"/>
                  <a:pt x="360212" y="277683"/>
                  <a:pt x="350043" y="274778"/>
                </a:cubicBezTo>
                <a:cubicBezTo>
                  <a:pt x="338342" y="271435"/>
                  <a:pt x="346087" y="272665"/>
                  <a:pt x="330993" y="267634"/>
                </a:cubicBezTo>
                <a:cubicBezTo>
                  <a:pt x="327888" y="266599"/>
                  <a:pt x="324603" y="266193"/>
                  <a:pt x="321468" y="265253"/>
                </a:cubicBezTo>
                <a:cubicBezTo>
                  <a:pt x="321433" y="265242"/>
                  <a:pt x="292928" y="255737"/>
                  <a:pt x="292893" y="255728"/>
                </a:cubicBezTo>
                <a:lnTo>
                  <a:pt x="273843" y="250965"/>
                </a:lnTo>
                <a:cubicBezTo>
                  <a:pt x="270668" y="250171"/>
                  <a:pt x="267245" y="250047"/>
                  <a:pt x="264318" y="248584"/>
                </a:cubicBezTo>
                <a:cubicBezTo>
                  <a:pt x="261143" y="246997"/>
                  <a:pt x="258161" y="244945"/>
                  <a:pt x="254793" y="243822"/>
                </a:cubicBezTo>
                <a:cubicBezTo>
                  <a:pt x="250953" y="242542"/>
                  <a:pt x="246813" y="242422"/>
                  <a:pt x="242887" y="241440"/>
                </a:cubicBezTo>
                <a:cubicBezTo>
                  <a:pt x="240452" y="240831"/>
                  <a:pt x="238178" y="239668"/>
                  <a:pt x="235743" y="239059"/>
                </a:cubicBezTo>
                <a:cubicBezTo>
                  <a:pt x="231817" y="238077"/>
                  <a:pt x="227806" y="237472"/>
                  <a:pt x="223837" y="236678"/>
                </a:cubicBezTo>
                <a:cubicBezTo>
                  <a:pt x="213852" y="231685"/>
                  <a:pt x="213559" y="231209"/>
                  <a:pt x="202406" y="227153"/>
                </a:cubicBezTo>
                <a:cubicBezTo>
                  <a:pt x="197688" y="225437"/>
                  <a:pt x="192988" y="223607"/>
                  <a:pt x="188118" y="222390"/>
                </a:cubicBezTo>
                <a:cubicBezTo>
                  <a:pt x="178593" y="220009"/>
                  <a:pt x="168659" y="218894"/>
                  <a:pt x="159543" y="215247"/>
                </a:cubicBezTo>
                <a:cubicBezTo>
                  <a:pt x="142967" y="208616"/>
                  <a:pt x="151703" y="211840"/>
                  <a:pt x="133350" y="205722"/>
                </a:cubicBezTo>
                <a:cubicBezTo>
                  <a:pt x="130969" y="204928"/>
                  <a:pt x="128667" y="203832"/>
                  <a:pt x="126206" y="203340"/>
                </a:cubicBezTo>
                <a:cubicBezTo>
                  <a:pt x="99932" y="198086"/>
                  <a:pt x="110072" y="201138"/>
                  <a:pt x="95250" y="196197"/>
                </a:cubicBezTo>
                <a:cubicBezTo>
                  <a:pt x="92075" y="193816"/>
                  <a:pt x="89171" y="191022"/>
                  <a:pt x="85725" y="189053"/>
                </a:cubicBezTo>
                <a:cubicBezTo>
                  <a:pt x="83546" y="187808"/>
                  <a:pt x="80826" y="187795"/>
                  <a:pt x="78581" y="186672"/>
                </a:cubicBezTo>
                <a:cubicBezTo>
                  <a:pt x="76021" y="185392"/>
                  <a:pt x="73922" y="183329"/>
                  <a:pt x="71437" y="181909"/>
                </a:cubicBezTo>
                <a:cubicBezTo>
                  <a:pt x="68355" y="180148"/>
                  <a:pt x="64922" y="179028"/>
                  <a:pt x="61912" y="177147"/>
                </a:cubicBezTo>
                <a:cubicBezTo>
                  <a:pt x="48288" y="168632"/>
                  <a:pt x="56994" y="171955"/>
                  <a:pt x="45243" y="165240"/>
                </a:cubicBezTo>
                <a:cubicBezTo>
                  <a:pt x="36472" y="160228"/>
                  <a:pt x="29201" y="158723"/>
                  <a:pt x="21431" y="150953"/>
                </a:cubicBezTo>
                <a:cubicBezTo>
                  <a:pt x="19050" y="148572"/>
                  <a:pt x="16479" y="146366"/>
                  <a:pt x="14287" y="143809"/>
                </a:cubicBezTo>
                <a:cubicBezTo>
                  <a:pt x="-4050" y="122417"/>
                  <a:pt x="17732" y="144874"/>
                  <a:pt x="0" y="127140"/>
                </a:cubicBezTo>
                <a:cubicBezTo>
                  <a:pt x="658" y="120557"/>
                  <a:pt x="1854" y="94352"/>
                  <a:pt x="7143" y="86659"/>
                </a:cubicBezTo>
                <a:cubicBezTo>
                  <a:pt x="12867" y="78334"/>
                  <a:pt x="28575" y="65228"/>
                  <a:pt x="28575" y="65228"/>
                </a:cubicBezTo>
                <a:cubicBezTo>
                  <a:pt x="33029" y="51863"/>
                  <a:pt x="27679" y="62749"/>
                  <a:pt x="42862" y="50940"/>
                </a:cubicBezTo>
                <a:cubicBezTo>
                  <a:pt x="46406" y="48183"/>
                  <a:pt x="49008" y="44372"/>
                  <a:pt x="52387" y="41415"/>
                </a:cubicBezTo>
                <a:cubicBezTo>
                  <a:pt x="55374" y="38802"/>
                  <a:pt x="58899" y="36855"/>
                  <a:pt x="61912" y="34272"/>
                </a:cubicBezTo>
                <a:cubicBezTo>
                  <a:pt x="64469" y="32080"/>
                  <a:pt x="66316" y="29086"/>
                  <a:pt x="69056" y="27128"/>
                </a:cubicBezTo>
                <a:cubicBezTo>
                  <a:pt x="76725" y="21650"/>
                  <a:pt x="81343" y="21813"/>
                  <a:pt x="90487" y="19984"/>
                </a:cubicBezTo>
                <a:cubicBezTo>
                  <a:pt x="95250" y="16809"/>
                  <a:pt x="101600" y="15222"/>
                  <a:pt x="104775" y="10459"/>
                </a:cubicBezTo>
                <a:cubicBezTo>
                  <a:pt x="106362" y="8078"/>
                  <a:pt x="107364" y="5177"/>
                  <a:pt x="109537" y="3315"/>
                </a:cubicBezTo>
                <a:cubicBezTo>
                  <a:pt x="113051" y="303"/>
                  <a:pt x="115094" y="-1050"/>
                  <a:pt x="126206" y="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9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222504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8/18/2025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11200" y="3596640"/>
            <a:ext cx="108712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09600" y="3810000"/>
            <a:ext cx="8534400" cy="60960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4174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9124"/>
            <a:ext cx="10972800" cy="81867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3740"/>
            <a:ext cx="10972800" cy="4297363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8/18/2025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11200" y="1464426"/>
            <a:ext cx="108712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018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1"/>
            <a:ext cx="53848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1"/>
            <a:ext cx="53848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8/18/2025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11200" y="1464426"/>
            <a:ext cx="108712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475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760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9236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52600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760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9236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8/18/2025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11200" y="1464426"/>
            <a:ext cx="108712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021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8/18/2025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18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85801"/>
            <a:ext cx="6815667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8/18/2025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86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8/18/2025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17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222504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11200" y="3596640"/>
            <a:ext cx="108712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09600" y="3810000"/>
            <a:ext cx="8534400" cy="60960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0065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9124"/>
            <a:ext cx="10972800" cy="81867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3740"/>
            <a:ext cx="10972800" cy="4297363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11200" y="1464426"/>
            <a:ext cx="108712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833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1"/>
            <a:ext cx="53848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1"/>
            <a:ext cx="53848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11200" y="1464426"/>
            <a:ext cx="108712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359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760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9236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52600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760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9236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11200" y="1464426"/>
            <a:ext cx="108712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069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8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85801"/>
            <a:ext cx="6815667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1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1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4786"/>
            <a:ext cx="1097280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821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FAC4E-4D51-4C8C-886F-C8ECA947527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881601"/>
            <a:ext cx="1591056" cy="40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9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276092"/>
          </a:solidFill>
          <a:latin typeface="Arial Narrow" panose="020B060602020203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4786"/>
            <a:ext cx="1097280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821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FAC4E-4D51-4C8C-886F-C8ECA947527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881603"/>
            <a:ext cx="1591056" cy="40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4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276092"/>
          </a:solidFill>
          <a:latin typeface="Arial Narrow" panose="020B060602020203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4786"/>
            <a:ext cx="1097280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821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8/18/2025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881601"/>
            <a:ext cx="1591056" cy="40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0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276092"/>
          </a:solidFill>
          <a:latin typeface="Arial Narrow" panose="020B060602020203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alanglia.blogspot.com/2015/12/nb1nb2-introductions-some-important-tips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google.com/search?q=why+should+you+write+a+business+plan+video&amp;sca_esv=26624f0eb411dd2e&amp;ei=VHSjaM-fFbCekPIPu4TAgAo&amp;ved=0ahUKEwjPmbDugZWPAxUwD0QIHTsCEKAQ4dUDCBA&amp;uact=5&amp;oq=why+should+you+write+a+business+plan+video&amp;gs_lp=Egxnd3Mtd2l6LXNlcnAiKndoeSBzaG91bGQgeW91IHdyaXRlIGEgYnVzaW5lc3MgcGxhbiB2aWRlbzIFECEYoAEyBRAhGKABMgUQIRigATIFECEYnwUyBRAhGJ8FMgUQIRifBTIFECEYnwVIpBpQoAdY2BdwAXgBkAEAmAGpAaABzQaqAQMwLja4AQPIAQD4AQGYAgegAoQHwgIKEAAYsAMY1gQYR8ICBhAAGBYYHpgDAIgGAZAGCJIHAzEuNqAHrSWyBwMwLja4B_oGwgcFMi01LjLIByY&amp;sclient=gws-wiz-serp#fpstate=ive&amp;vld=cid:a1d3e119,vid:_-Mf3N6Z72s,st: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initiateprosperity.org/en/dashboard" TargetMode="External"/><Relationship Id="rId2" Type="http://schemas.openxmlformats.org/officeDocument/2006/relationships/hyperlink" Target="https://www.liveplan.com/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www.pngall.com/community-pn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picpedia.org/chalkboard/p/pitch.html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publicdomainfiles.com/show_file.php?id=13525940413085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nancynwilson.com/get-the-help-you-nee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0FC32-7668-4545-9CCD-65D9325451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Start, Grow, Revive Your Business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C24684-F3F2-4C50-A83B-CCA2833CC7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Workshop Series</a:t>
            </a:r>
          </a:p>
          <a:p>
            <a:r>
              <a:rPr lang="en-US" dirty="0"/>
              <a:t>Session #1 </a:t>
            </a:r>
          </a:p>
        </p:txBody>
      </p:sp>
    </p:spTree>
    <p:extLst>
      <p:ext uri="{BB962C8B-B14F-4D97-AF65-F5344CB8AC3E}">
        <p14:creationId xmlns:p14="http://schemas.microsoft.com/office/powerpoint/2010/main" val="3342188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6D478-F832-53DD-A492-FEFFFDCEF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Paperwork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763052-6860-9704-294E-1A6F8860C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7600" y="2052161"/>
            <a:ext cx="3634707" cy="290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31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00EBC-F68F-04A8-89D1-4AA638418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69871"/>
            <a:ext cx="8229600" cy="1155705"/>
          </a:xfrm>
        </p:spPr>
        <p:txBody>
          <a:bodyPr>
            <a:noAutofit/>
          </a:bodyPr>
          <a:lstStyle/>
          <a:p>
            <a:r>
              <a:rPr lang="en-US" sz="3600" dirty="0"/>
              <a:t>What do successful small businesses have in common?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6F9FB-3774-4AC5-8C6A-B32807270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/>
              <a:t>A strong business plan</a:t>
            </a:r>
          </a:p>
          <a:p>
            <a:r>
              <a:rPr lang="en-US" sz="2800" b="1" dirty="0"/>
              <a:t>Their product or service solves a problem</a:t>
            </a:r>
          </a:p>
          <a:p>
            <a:r>
              <a:rPr lang="en-US" sz="2800" dirty="0"/>
              <a:t>They account for their cash needs</a:t>
            </a:r>
          </a:p>
          <a:p>
            <a:r>
              <a:rPr lang="en-US" sz="2800" dirty="0"/>
              <a:t> Have a great team</a:t>
            </a:r>
          </a:p>
          <a:p>
            <a:r>
              <a:rPr lang="en-US" sz="2800" dirty="0"/>
              <a:t> Pricing reflects the value to the customer</a:t>
            </a:r>
          </a:p>
          <a:p>
            <a:r>
              <a:rPr lang="en-US" sz="2800" dirty="0">
                <a:latin typeface="Arial"/>
                <a:cs typeface="Arial"/>
              </a:rPr>
              <a:t> Understand Marketing – delivering the right message to the right customer at the right time</a:t>
            </a: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8194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A9FC6-4CEA-4CE2-B263-E34E6B2BF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F2266-9635-498F-BE81-B549E15C7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44825"/>
            <a:ext cx="8229600" cy="45840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Business Planning: Why and How?</a:t>
            </a:r>
          </a:p>
          <a:p>
            <a:r>
              <a:rPr lang="en-US" dirty="0">
                <a:latin typeface="Arial"/>
                <a:cs typeface="Arial"/>
              </a:rPr>
              <a:t>Building Your Story</a:t>
            </a:r>
          </a:p>
          <a:p>
            <a:r>
              <a:rPr lang="en-US" dirty="0">
                <a:latin typeface="Arial"/>
                <a:cs typeface="Arial"/>
              </a:rPr>
              <a:t>Resources</a:t>
            </a:r>
          </a:p>
          <a:p>
            <a:r>
              <a:rPr lang="en-US" dirty="0">
                <a:latin typeface="Arial"/>
                <a:cs typeface="Arial"/>
              </a:rPr>
              <a:t>Next Actions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465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E154F-A0F1-CA8B-513D-474541151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34786"/>
            <a:ext cx="8229600" cy="1005840"/>
          </a:xfrm>
        </p:spPr>
        <p:txBody>
          <a:bodyPr anchor="ctr">
            <a:normAutofit/>
          </a:bodyPr>
          <a:lstStyle/>
          <a:p>
            <a:r>
              <a:rPr lang="en-US" dirty="0"/>
              <a:t>Why Are You Here Today?</a:t>
            </a:r>
          </a:p>
        </p:txBody>
      </p:sp>
      <p:pic>
        <p:nvPicPr>
          <p:cNvPr id="4" name="Content Placeholder 3" descr="A blue and black text&#10;&#10;Description automatically generated">
            <a:extLst>
              <a:ext uri="{FF2B5EF4-FFF2-40B4-BE49-F238E27FC236}">
                <a16:creationId xmlns:a16="http://schemas.microsoft.com/office/drawing/2014/main" id="{E3D01CC2-18F1-0D0A-40D3-C903B3E192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17629" y="2277999"/>
            <a:ext cx="4038600" cy="1151001"/>
          </a:xfr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CA62F12-48C0-78A6-D494-86C306E0B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4691" y="1828801"/>
            <a:ext cx="3779808" cy="392355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dirty="0">
                <a:latin typeface="Arial"/>
                <a:cs typeface="Arial"/>
              </a:rPr>
              <a:t>Your business idea or business.</a:t>
            </a:r>
          </a:p>
          <a:p>
            <a:r>
              <a:rPr lang="en-US" sz="2200" dirty="0">
                <a:latin typeface="Arial"/>
                <a:cs typeface="Arial"/>
              </a:rPr>
              <a:t>Why did you make the decision to invest your time in this workshop?</a:t>
            </a:r>
          </a:p>
        </p:txBody>
      </p:sp>
    </p:spTree>
    <p:extLst>
      <p:ext uri="{BB962C8B-B14F-4D97-AF65-F5344CB8AC3E}">
        <p14:creationId xmlns:p14="http://schemas.microsoft.com/office/powerpoint/2010/main" val="2982126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/>
              <a:t>Critical Business Skills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B4137F-9313-1581-3B00-B3295E296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463" y="3673376"/>
            <a:ext cx="3016577" cy="204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67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FD441E-7F89-2280-39D2-768FA14E0A37}"/>
              </a:ext>
            </a:extLst>
          </p:cNvPr>
          <p:cNvSpPr txBox="1"/>
          <p:nvPr/>
        </p:nvSpPr>
        <p:spPr>
          <a:xfrm>
            <a:off x="2784049" y="942881"/>
            <a:ext cx="6096000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/>
              <a:t>"Listen to feedback, be open to change, leverage your strengths, accept your limitations, be persistent and never lose sight of your vision."—Saskia </a:t>
            </a:r>
            <a:r>
              <a:rPr lang="en-US" sz="2400" dirty="0" err="1"/>
              <a:t>Sorrosa</a:t>
            </a:r>
            <a:r>
              <a:rPr lang="en-US" sz="2400" dirty="0"/>
              <a:t>, founder of Fresh Bellies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00000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“Surround yourself with people who are smarter than you are in different areas and learn from them. There's no need to ever pretend like you know it all.“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Emily Weiss, founder of Glossier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124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Critical Business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Producing the product or service</a:t>
            </a:r>
          </a:p>
          <a:p>
            <a:r>
              <a:rPr lang="en-US" sz="2800"/>
              <a:t>Finding the buyers or customers</a:t>
            </a:r>
          </a:p>
          <a:p>
            <a:r>
              <a:rPr lang="en-US" sz="2800"/>
              <a:t>Managing the money</a:t>
            </a:r>
          </a:p>
          <a:p>
            <a:r>
              <a:rPr lang="en-US" sz="2800"/>
              <a:t>Managing overall strategic operations</a:t>
            </a:r>
          </a:p>
          <a:p>
            <a:pPr lvl="1">
              <a:buClr>
                <a:srgbClr val="FAAF3F"/>
              </a:buClr>
              <a:buFont typeface="Wingdings" panose="05000000000000000000" pitchFamily="2" charset="2"/>
              <a:buChar char="§"/>
            </a:pPr>
            <a:endParaRPr lang="en-US" sz="2600"/>
          </a:p>
          <a:p>
            <a:endParaRPr lang="en-US" sz="3000"/>
          </a:p>
          <a:p>
            <a:endParaRPr lang="en-US" sz="3000"/>
          </a:p>
          <a:p>
            <a:endParaRPr lang="en-US" sz="3000"/>
          </a:p>
          <a:p>
            <a:endParaRPr lang="en-US" sz="30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29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Myth of the Perfect Entrepreneur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572000"/>
            <a:ext cx="8229600" cy="173794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Most entrepreneurs are not equally good in all four areas</a:t>
            </a:r>
          </a:p>
          <a:p>
            <a:r>
              <a:rPr lang="en-US" sz="2800" dirty="0"/>
              <a:t>Success is limited by the weakest leg </a:t>
            </a:r>
          </a:p>
          <a:p>
            <a:r>
              <a:rPr lang="en-US" sz="2800" dirty="0"/>
              <a:t>Solution: Build a team</a:t>
            </a:r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581400" y="1642696"/>
          <a:ext cx="4384249" cy="2929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343401" y="3352800"/>
            <a:ext cx="3733801" cy="0"/>
          </a:xfrm>
          <a:prstGeom prst="line">
            <a:avLst/>
          </a:prstGeom>
          <a:noFill/>
          <a:ln w="25400">
            <a:solidFill>
              <a:srgbClr xmlns:mc="http://schemas.openxmlformats.org/markup-compatibility/2006" xmlns:a14="http://schemas.microsoft.com/office/drawing/2010/main" val="0000FF" mc:Ignorable="a14" a14:legacySpreadsheetColorIndex="39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637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Personal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5546" y="1752600"/>
            <a:ext cx="5184021" cy="1981200"/>
          </a:xfrm>
          <a:solidFill>
            <a:schemeClr val="bg2">
              <a:lumMod val="20000"/>
              <a:lumOff val="80000"/>
            </a:schemeClr>
          </a:solidFill>
          <a:ln>
            <a:solidFill>
              <a:srgbClr val="27609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Critical Business Skills</a:t>
            </a:r>
          </a:p>
          <a:p>
            <a:pPr marL="228600" indent="-228600"/>
            <a:r>
              <a:rPr lang="en-US" sz="2000"/>
              <a:t>Producing the product/service</a:t>
            </a:r>
          </a:p>
          <a:p>
            <a:pPr marL="228600" indent="-228600"/>
            <a:r>
              <a:rPr lang="en-US" sz="2000"/>
              <a:t>Finding the buyers/customers</a:t>
            </a:r>
          </a:p>
          <a:p>
            <a:pPr marL="228600" indent="-228600"/>
            <a:r>
              <a:rPr lang="en-US" sz="2000"/>
              <a:t>Managing the money</a:t>
            </a:r>
          </a:p>
          <a:p>
            <a:pPr marL="228600" indent="-228600"/>
            <a:r>
              <a:rPr lang="en-US" sz="2000"/>
              <a:t>Managing overall strategic operations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29112" y="3879164"/>
            <a:ext cx="7876888" cy="198823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760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 role(s) are you good at?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760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 role(s) do you like?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760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will you fill the roles you are not so good at, or do not like doing?</a:t>
            </a:r>
          </a:p>
        </p:txBody>
      </p:sp>
    </p:spTree>
    <p:extLst>
      <p:ext uri="{BB962C8B-B14F-4D97-AF65-F5344CB8AC3E}">
        <p14:creationId xmlns:p14="http://schemas.microsoft.com/office/powerpoint/2010/main" val="2913503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6143AD-7493-1FB7-6105-2746F2C21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751" y="1237673"/>
            <a:ext cx="5773988" cy="384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34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"/>
          <p:cNvSpPr txBox="1">
            <a:spLocks noGrp="1"/>
          </p:cNvSpPr>
          <p:nvPr>
            <p:ph type="title"/>
          </p:nvPr>
        </p:nvSpPr>
        <p:spPr>
          <a:xfrm>
            <a:off x="1981200" y="629126"/>
            <a:ext cx="8229600" cy="81867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276092"/>
              </a:buClr>
              <a:buSzPts val="3600"/>
            </a:pPr>
            <a:r>
              <a:rPr lang="en-US" sz="3600"/>
              <a:t>Your Facilitators: </a:t>
            </a:r>
            <a:endParaRPr/>
          </a:p>
        </p:txBody>
      </p:sp>
      <p:sp>
        <p:nvSpPr>
          <p:cNvPr id="231" name="Google Shape;231;p26"/>
          <p:cNvSpPr txBox="1"/>
          <p:nvPr/>
        </p:nvSpPr>
        <p:spPr>
          <a:xfrm>
            <a:off x="3657600" y="6477001"/>
            <a:ext cx="4876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© 2019, Rural Community Assistance Corporation. All rights reserved.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6" name="Google Shape;236;p26"/>
          <p:cNvSpPr/>
          <p:nvPr/>
        </p:nvSpPr>
        <p:spPr>
          <a:xfrm>
            <a:off x="2472072" y="4685121"/>
            <a:ext cx="212820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Krista Gaona-Cortez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Calibri"/>
              </a:rPr>
              <a:t>RCAC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 </a:t>
            </a:r>
            <a:r>
              <a:rPr lang="en-US" sz="1400" b="1" dirty="0"/>
              <a:t>986.207.8785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00000"/>
                </a:solidFill>
                <a:latin typeface="Calibri"/>
              </a:rPr>
              <a:t>k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rista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.cortez@rcac.org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3AE8404-F127-4584-BC62-01FC45ABB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440" y="2250740"/>
            <a:ext cx="1937656" cy="232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1202C12-C416-4443-9482-9113D084195A}"/>
              </a:ext>
            </a:extLst>
          </p:cNvPr>
          <p:cNvSpPr txBox="1"/>
          <p:nvPr/>
        </p:nvSpPr>
        <p:spPr>
          <a:xfrm>
            <a:off x="6018001" y="4556058"/>
            <a:ext cx="159665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 Dever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RCAC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602.818.9409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dan.dever@rcac.org</a:t>
            </a:r>
          </a:p>
        </p:txBody>
      </p:sp>
      <p:pic>
        <p:nvPicPr>
          <p:cNvPr id="4" name="Picture 3" descr="A person smiling at camera&#10;&#10;AI-generated content may be incorrect.">
            <a:extLst>
              <a:ext uri="{FF2B5EF4-FFF2-40B4-BE49-F238E27FC236}">
                <a16:creationId xmlns:a16="http://schemas.microsoft.com/office/drawing/2014/main" id="{D885BA3A-D9B8-C126-6037-C4AE7D59D6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54" y="2371624"/>
            <a:ext cx="1202818" cy="22029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943E-7AA7-DE3F-E01F-5DD2FC938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Business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CFF75-5593-1B96-7F5F-FE611B65D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write a business plan?</a:t>
            </a:r>
          </a:p>
          <a:p>
            <a:pPr lvl="1"/>
            <a:r>
              <a:rPr lang="en-US" dirty="0"/>
              <a:t>Explains your products or services clearly</a:t>
            </a:r>
          </a:p>
          <a:p>
            <a:pPr lvl="1"/>
            <a:r>
              <a:rPr lang="en-US" dirty="0"/>
              <a:t>Show how you’ll make money</a:t>
            </a:r>
          </a:p>
          <a:p>
            <a:pPr lvl="1"/>
            <a:r>
              <a:rPr lang="en-US" dirty="0"/>
              <a:t>Assess your supply chain reliability</a:t>
            </a:r>
          </a:p>
          <a:p>
            <a:pPr lvl="1"/>
            <a:r>
              <a:rPr lang="en-US" dirty="0"/>
              <a:t>Identify factors that could affect demand</a:t>
            </a:r>
          </a:p>
          <a:p>
            <a:pPr lvl="1"/>
            <a:r>
              <a:rPr lang="en-US" dirty="0"/>
              <a:t>Guide your business decision making</a:t>
            </a:r>
          </a:p>
          <a:p>
            <a:pPr lvl="1"/>
            <a:r>
              <a:rPr lang="en-US" dirty="0"/>
              <a:t>Acquire funds</a:t>
            </a:r>
          </a:p>
        </p:txBody>
      </p:sp>
    </p:spTree>
    <p:extLst>
      <p:ext uri="{BB962C8B-B14F-4D97-AF65-F5344CB8AC3E}">
        <p14:creationId xmlns:p14="http://schemas.microsoft.com/office/powerpoint/2010/main" val="2666831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D7D9-9FE0-EC18-F6A4-A132D7454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Business Plan:  Roadmap – Compass </a:t>
            </a:r>
            <a:r>
              <a:rPr lang="en-US" sz="2800" dirty="0"/>
              <a:t>or </a:t>
            </a:r>
            <a:r>
              <a:rPr lang="en-US" dirty="0"/>
              <a:t>Both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53484-5ED8-9FA2-ACA6-8E51EF441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 The roadmap provides the specific path, while the compass ensures you are heading in the right direction.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D84E5E-BADA-634E-AF65-82C1C14B1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646" y="3872060"/>
            <a:ext cx="1743075" cy="1752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BC7B6C2-EFE2-2BD4-52C1-EB6F03B47DB5}"/>
              </a:ext>
            </a:extLst>
          </p:cNvPr>
          <p:cNvSpPr txBox="1"/>
          <p:nvPr/>
        </p:nvSpPr>
        <p:spPr>
          <a:xfrm>
            <a:off x="3047238" y="324433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4"/>
              </a:rPr>
              <a:t>why should you write a business plan video - Google Search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35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2BB7A-0967-F475-8C78-7ECF3FAEF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4786"/>
            <a:ext cx="10972800" cy="1005840"/>
          </a:xfrm>
        </p:spPr>
        <p:txBody>
          <a:bodyPr anchor="ctr">
            <a:normAutofit/>
          </a:bodyPr>
          <a:lstStyle/>
          <a:p>
            <a:r>
              <a:rPr lang="en-US" dirty="0"/>
              <a:t>The Business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A487B-EA6C-398D-8BD4-0E4626401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8801"/>
            <a:ext cx="5384800" cy="4297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/>
              <a:t>Key Components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Executive Summary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Company Description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Market Analysis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Marketing Plan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Sales Plan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Competitive Analysis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Organizational Structure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Products &amp; Services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Operating Plan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Financial Plan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Funding Sources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SWOT Analysis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Business Documentation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Professional Partnerships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Appendix</a:t>
            </a:r>
          </a:p>
          <a:p>
            <a:pPr lvl="1">
              <a:lnSpc>
                <a:spcPct val="90000"/>
              </a:lnSpc>
            </a:pPr>
            <a:endParaRPr lang="en-US" sz="1500"/>
          </a:p>
          <a:p>
            <a:pPr lvl="1">
              <a:lnSpc>
                <a:spcPct val="90000"/>
              </a:lnSpc>
            </a:pPr>
            <a:endParaRPr lang="en-US" sz="15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44044C-1543-EDFD-6949-EAFE6AD51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0" y="2501648"/>
            <a:ext cx="5384800" cy="2951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7513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63EEE-FD49-7FE8-E0CF-ABBC153D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Business Plan Writing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A3A92-976B-808F-7B34-FF259BAB0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LivePlan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Business Plan Software With Performance Tracking | </a:t>
            </a:r>
            <a:r>
              <a:rPr lang="en-US" dirty="0" err="1">
                <a:hlinkClick r:id="rId2"/>
              </a:rPr>
              <a:t>LivePlan</a:t>
            </a:r>
            <a:endParaRPr lang="en-US" dirty="0"/>
          </a:p>
          <a:p>
            <a:r>
              <a:rPr lang="en-US" dirty="0"/>
              <a:t>Initiate Platform</a:t>
            </a:r>
          </a:p>
          <a:p>
            <a:pPr lvl="1"/>
            <a:r>
              <a:rPr lang="en-US" dirty="0">
                <a:hlinkClick r:id="rId3"/>
              </a:rPr>
              <a:t>Initiate 3.0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182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/>
              <a:t>Problem, Solution, Connection Canvas</a:t>
            </a:r>
          </a:p>
        </p:txBody>
      </p:sp>
    </p:spTree>
    <p:extLst>
      <p:ext uri="{BB962C8B-B14F-4D97-AF65-F5344CB8AC3E}">
        <p14:creationId xmlns:p14="http://schemas.microsoft.com/office/powerpoint/2010/main" val="4249053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915400" y="5638800"/>
            <a:ext cx="14478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" t="1796" r="6723" b="-109"/>
          <a:stretch/>
        </p:blipFill>
        <p:spPr bwMode="auto">
          <a:xfrm>
            <a:off x="2770172" y="361950"/>
            <a:ext cx="7023802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657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29124"/>
            <a:ext cx="8153400" cy="818677"/>
          </a:xfrm>
        </p:spPr>
        <p:txBody>
          <a:bodyPr>
            <a:normAutofit/>
          </a:bodyPr>
          <a:lstStyle/>
          <a:p>
            <a:r>
              <a:rPr lang="en-US" sz="3200"/>
              <a:t>The Ice House Opportunity Discovery Canvas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752601"/>
            <a:ext cx="8153400" cy="439850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600">
                <a:latin typeface="Arial"/>
                <a:cs typeface="Arial"/>
              </a:rPr>
              <a:t>Problems = Opportunities for a business/project</a:t>
            </a:r>
          </a:p>
          <a:p>
            <a:pPr marL="0" indent="0" algn="ctr">
              <a:buNone/>
            </a:pPr>
            <a:endParaRPr lang="en-US" sz="2600"/>
          </a:p>
          <a:p>
            <a:r>
              <a:rPr lang="en-US" sz="2600">
                <a:latin typeface="Arial"/>
                <a:cs typeface="Arial"/>
              </a:rPr>
              <a:t>Connect with “customers” who may have a problem you can solve</a:t>
            </a:r>
          </a:p>
          <a:p>
            <a:pPr marL="0" indent="0">
              <a:buNone/>
            </a:pPr>
            <a:endParaRPr lang="en-US" sz="2600"/>
          </a:p>
          <a:p>
            <a:r>
              <a:rPr lang="en-US" sz="2600">
                <a:latin typeface="Arial"/>
                <a:cs typeface="Arial"/>
              </a:rPr>
              <a:t>Canvas your idea with potential customers and stakeholders (transactional &amp; support partners)</a:t>
            </a:r>
          </a:p>
          <a:p>
            <a:endParaRPr lang="en-US" sz="2600"/>
          </a:p>
          <a:p>
            <a:r>
              <a:rPr lang="en-US" sz="2600" b="1">
                <a:solidFill>
                  <a:schemeClr val="bg2"/>
                </a:solidFill>
                <a:latin typeface="Arial"/>
                <a:cs typeface="Arial"/>
              </a:rPr>
              <a:t>The Canvas is a </a:t>
            </a:r>
            <a:r>
              <a:rPr lang="en-US" sz="2600" b="1" u="sng">
                <a:solidFill>
                  <a:schemeClr val="bg2"/>
                </a:solidFill>
                <a:latin typeface="Arial"/>
                <a:cs typeface="Arial"/>
              </a:rPr>
              <a:t>Demand</a:t>
            </a:r>
            <a:r>
              <a:rPr lang="en-US" sz="2600" b="1">
                <a:solidFill>
                  <a:schemeClr val="bg2"/>
                </a:solidFill>
                <a:latin typeface="Arial"/>
                <a:cs typeface="Arial"/>
              </a:rPr>
              <a:t> Driven Tool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3657600" y="6477001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2019, Rural Community Assistance Corporation.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91131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E4AB4-DB68-895A-C71B-5BDE99D9E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						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05BAA-D9B7-55D0-626C-D0CD7A6AD6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Core Purpose</a:t>
            </a:r>
          </a:p>
          <a:p>
            <a:pPr marL="0" indent="0">
              <a:buNone/>
            </a:pPr>
            <a:r>
              <a:rPr lang="en-US" sz="2000" dirty="0"/>
              <a:t>Who – What - Why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600" b="1" dirty="0"/>
              <a:t>Honest Tea</a:t>
            </a:r>
            <a:r>
              <a:rPr lang="en-US" sz="1600" dirty="0"/>
              <a:t>: To create and promote great-tasting, healthy, organic beverages.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Warby Parker: </a:t>
            </a:r>
            <a:r>
              <a:rPr lang="en-US" sz="1600" dirty="0"/>
              <a:t>To inspire and impact the world with vision, purpose, and style.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700" b="1" dirty="0"/>
              <a:t>Cradles to Crayons: </a:t>
            </a:r>
            <a:r>
              <a:rPr lang="en-US" sz="1700" dirty="0"/>
              <a:t>Provides children from birth through age 12, living in homeless or low-income situations, with the essential items they need to thrive — at home, at school, and at play.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2937C1-BF5B-DBC6-5242-537E069E9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2" y="1828801"/>
            <a:ext cx="5384800" cy="42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Long-term Aspirations</a:t>
            </a:r>
          </a:p>
          <a:p>
            <a:pPr marL="0" indent="0">
              <a:buNone/>
            </a:pPr>
            <a:r>
              <a:rPr lang="en-US" sz="2000" dirty="0"/>
              <a:t>Inspirational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600" b="1" dirty="0"/>
              <a:t>Chipotle</a:t>
            </a:r>
            <a:r>
              <a:rPr lang="en-US" sz="1600" dirty="0"/>
              <a:t>: We believe that food has the power to change the world.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 err="1"/>
              <a:t>Supergoop</a:t>
            </a:r>
            <a:r>
              <a:rPr lang="en-US" sz="1600" b="1" dirty="0"/>
              <a:t>!:</a:t>
            </a:r>
            <a:r>
              <a:rPr lang="en-US" sz="1600" dirty="0"/>
              <a:t> Change the way the world thinks about sunscreen.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b="1" dirty="0"/>
              <a:t>Southwest:</a:t>
            </a:r>
            <a:r>
              <a:rPr lang="en-US" sz="1600" dirty="0"/>
              <a:t> To be the world’s most loved, most efficient, and most profitable airline.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509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C3F6D-C754-4452-AA34-169A090C6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Selling Your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77967-E342-A65E-C6B3-AEB8E9E31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tell your customers what you do, where you do it,  or how you do it – tell them </a:t>
            </a:r>
            <a:r>
              <a:rPr lang="en-US" b="1" u="sng" dirty="0"/>
              <a:t>why</a:t>
            </a:r>
            <a:r>
              <a:rPr lang="en-US" dirty="0"/>
              <a:t> you do it.</a:t>
            </a:r>
          </a:p>
          <a:p>
            <a:pPr lvl="2"/>
            <a:r>
              <a:rPr lang="en-US" dirty="0"/>
              <a:t>Customers will buy your story </a:t>
            </a:r>
            <a:r>
              <a:rPr lang="en-US" i="1" dirty="0"/>
              <a:t>and</a:t>
            </a:r>
            <a:r>
              <a:rPr lang="en-US" dirty="0"/>
              <a:t> pay more for it.</a:t>
            </a:r>
          </a:p>
          <a:p>
            <a:pPr lvl="1"/>
            <a:r>
              <a:rPr lang="en-US" dirty="0"/>
              <a:t>Words</a:t>
            </a:r>
          </a:p>
          <a:p>
            <a:pPr lvl="1"/>
            <a:r>
              <a:rPr lang="en-US" dirty="0"/>
              <a:t>Images</a:t>
            </a:r>
          </a:p>
          <a:p>
            <a:pPr lvl="1"/>
            <a:r>
              <a:rPr lang="en-US" dirty="0"/>
              <a:t>Colors</a:t>
            </a:r>
          </a:p>
        </p:txBody>
      </p:sp>
    </p:spTree>
    <p:extLst>
      <p:ext uri="{BB962C8B-B14F-4D97-AF65-F5344CB8AC3E}">
        <p14:creationId xmlns:p14="http://schemas.microsoft.com/office/powerpoint/2010/main" val="3755488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BE312-6ED4-F3D5-60C2-0009BE846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Your Story?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780589-37B5-44BE-9659-4B2BED72A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0482" y="1614553"/>
            <a:ext cx="4825388" cy="458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22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22142-78AE-4CCA-9BFB-63DB02338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Sponsor &amp; Community Partner</a:t>
            </a:r>
          </a:p>
        </p:txBody>
      </p:sp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6F4EF806-812F-4B08-8876-046041101C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1198"/>
          <a:stretch/>
        </p:blipFill>
        <p:spPr>
          <a:xfrm>
            <a:off x="2186849" y="3955371"/>
            <a:ext cx="6695894" cy="25374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403EE7-C0F6-A455-1293-A7EB5A21C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6849" y="1996737"/>
            <a:ext cx="2630248" cy="18805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367872-60D0-1989-FA68-561FA4E93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4167" y="1791949"/>
            <a:ext cx="25050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43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/>
              <a:t>Developing a Pitch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10000"/>
            <a:ext cx="8153400" cy="609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Presenting your business in 2 minutes or less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846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What is a Pitch?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76401"/>
            <a:ext cx="8229600" cy="42973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latin typeface="Arial"/>
                <a:cs typeface="Arial"/>
              </a:rPr>
              <a:t>Clear and concise description of your business</a:t>
            </a:r>
          </a:p>
          <a:p>
            <a:pPr lvl="1">
              <a:buClr>
                <a:srgbClr val="FAAF3F"/>
              </a:buClr>
              <a:buFont typeface="Wingdings" panose="05000000000000000000" pitchFamily="2" charset="2"/>
              <a:buChar char="§"/>
            </a:pPr>
            <a:r>
              <a:rPr lang="en-US" sz="2400">
                <a:latin typeface="Arial"/>
                <a:cs typeface="Arial"/>
              </a:rPr>
              <a:t>Customers</a:t>
            </a:r>
          </a:p>
          <a:p>
            <a:pPr lvl="1">
              <a:buClr>
                <a:srgbClr val="FAAF3F"/>
              </a:buClr>
              <a:buFont typeface="Wingdings" panose="05000000000000000000" pitchFamily="2" charset="2"/>
              <a:buChar char="§"/>
            </a:pPr>
            <a:r>
              <a:rPr lang="en-US" sz="2400">
                <a:latin typeface="Arial"/>
                <a:cs typeface="Arial"/>
              </a:rPr>
              <a:t>Products/services </a:t>
            </a:r>
            <a:endParaRPr lang="en-US" sz="2400"/>
          </a:p>
          <a:p>
            <a:r>
              <a:rPr lang="en-US" sz="2800">
                <a:latin typeface="Arial"/>
                <a:cs typeface="Arial"/>
              </a:rPr>
              <a:t>An elevator speech to market your business</a:t>
            </a:r>
          </a:p>
          <a:p>
            <a:pPr lvl="1">
              <a:buClr>
                <a:srgbClr val="FAAF3F"/>
              </a:buClr>
              <a:buFont typeface="Wingdings" panose="05000000000000000000" pitchFamily="2" charset="2"/>
              <a:buChar char="§"/>
            </a:pPr>
            <a:r>
              <a:rPr lang="en-US" sz="2400">
                <a:latin typeface="Arial"/>
                <a:cs typeface="Arial"/>
              </a:rPr>
              <a:t>Describes your customer’s problem</a:t>
            </a:r>
          </a:p>
          <a:p>
            <a:pPr lvl="1">
              <a:buClr>
                <a:srgbClr val="FAAF3F"/>
              </a:buClr>
              <a:buFont typeface="Wingdings" panose="05000000000000000000" pitchFamily="2" charset="2"/>
              <a:buChar char="§"/>
            </a:pPr>
            <a:r>
              <a:rPr lang="en-US" sz="2400">
                <a:latin typeface="Arial"/>
                <a:cs typeface="Arial"/>
              </a:rPr>
              <a:t>Explains how you solve the problem</a:t>
            </a:r>
          </a:p>
          <a:p>
            <a:pPr lvl="1">
              <a:buClr>
                <a:srgbClr val="FAAF3F"/>
              </a:buClr>
              <a:buFont typeface="Wingdings" panose="05000000000000000000" pitchFamily="2" charset="2"/>
              <a:buChar char="§"/>
            </a:pPr>
            <a:r>
              <a:rPr lang="en-US" sz="2400">
                <a:latin typeface="Arial"/>
                <a:cs typeface="Arial"/>
              </a:rPr>
              <a:t>Describes why your solution is worthwhile</a:t>
            </a:r>
          </a:p>
          <a:p>
            <a:endParaRPr lang="en-US" sz="2600"/>
          </a:p>
          <a:p>
            <a:endParaRPr lang="en-US" b="1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56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4786"/>
            <a:ext cx="8229600" cy="1005840"/>
          </a:xfrm>
        </p:spPr>
        <p:txBody>
          <a:bodyPr anchor="ctr">
            <a:normAutofit/>
          </a:bodyPr>
          <a:lstStyle/>
          <a:p>
            <a:r>
              <a:rPr lang="en-US"/>
              <a:t>Activity: Developing a Pitch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828802"/>
            <a:ext cx="4038600" cy="42973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768"/>
              </a:spcBef>
            </a:pPr>
            <a:r>
              <a:rPr lang="en-US"/>
              <a:t>Practice developing your pitch </a:t>
            </a:r>
          </a:p>
          <a:p>
            <a:pPr>
              <a:lnSpc>
                <a:spcPct val="90000"/>
              </a:lnSpc>
              <a:spcBef>
                <a:spcPts val="768"/>
              </a:spcBef>
            </a:pPr>
            <a:r>
              <a:rPr lang="en-US"/>
              <a:t>In </a:t>
            </a:r>
            <a:r>
              <a:rPr lang="en-US" b="1" u="sng"/>
              <a:t>one sentence </a:t>
            </a:r>
            <a:r>
              <a:rPr lang="en-US"/>
              <a:t>describe</a:t>
            </a:r>
          </a:p>
          <a:p>
            <a:pPr lvl="1">
              <a:lnSpc>
                <a:spcPct val="90000"/>
              </a:lnSpc>
              <a:buClr>
                <a:srgbClr val="FAAF3F"/>
              </a:buClr>
              <a:buFont typeface="Wingdings" panose="05000000000000000000" pitchFamily="2" charset="2"/>
              <a:buChar char="§"/>
            </a:pPr>
            <a:r>
              <a:rPr lang="en-US" sz="2800"/>
              <a:t>Your customer and his or her problem</a:t>
            </a:r>
          </a:p>
          <a:p>
            <a:pPr lvl="1">
              <a:lnSpc>
                <a:spcPct val="90000"/>
              </a:lnSpc>
              <a:buClr>
                <a:srgbClr val="FAAF3F"/>
              </a:buClr>
              <a:buFont typeface="Wingdings" panose="05000000000000000000" pitchFamily="2" charset="2"/>
              <a:buChar char="§"/>
            </a:pPr>
            <a:r>
              <a:rPr lang="en-US" sz="2800"/>
              <a:t>How you solve the problem</a:t>
            </a:r>
          </a:p>
          <a:p>
            <a:pPr lvl="1">
              <a:lnSpc>
                <a:spcPct val="90000"/>
              </a:lnSpc>
              <a:buClr>
                <a:srgbClr val="FAAF3F"/>
              </a:buClr>
              <a:buFont typeface="Wingdings" panose="05000000000000000000" pitchFamily="2" charset="2"/>
              <a:buChar char="§"/>
            </a:pPr>
            <a:r>
              <a:rPr lang="en-US" sz="2800"/>
              <a:t>Why your solution is worthwhile</a:t>
            </a:r>
          </a:p>
        </p:txBody>
      </p:sp>
      <p:pic>
        <p:nvPicPr>
          <p:cNvPr id="5" name="Picture 4" descr="A chalkboard with a pair of glasses and a book&#10;&#10;Description automatically generated">
            <a:extLst>
              <a:ext uri="{FF2B5EF4-FFF2-40B4-BE49-F238E27FC236}">
                <a16:creationId xmlns:a16="http://schemas.microsoft.com/office/drawing/2014/main" id="{7FC211D0-349D-D6BE-5A44-BF5487AF5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72200" y="2649794"/>
            <a:ext cx="4038600" cy="2655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50702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C4E3C-66C5-58E5-6626-16CC0946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E8A33-76D2-B86F-21A7-0C2F1A1E5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	Critical Business Skills</a:t>
            </a:r>
          </a:p>
          <a:p>
            <a:r>
              <a:rPr lang="en-US" dirty="0"/>
              <a:t>2.	Business Planning</a:t>
            </a:r>
          </a:p>
          <a:p>
            <a:r>
              <a:rPr lang="en-US" dirty="0"/>
              <a:t>3. Build A Team</a:t>
            </a:r>
          </a:p>
          <a:p>
            <a:r>
              <a:rPr lang="en-US" dirty="0"/>
              <a:t>4. Problem-Solution</a:t>
            </a:r>
          </a:p>
          <a:p>
            <a:r>
              <a:rPr lang="en-US" dirty="0"/>
              <a:t>5.	Tell Your Story</a:t>
            </a:r>
          </a:p>
          <a:p>
            <a:r>
              <a:rPr lang="en-US" dirty="0"/>
              <a:t>6.	Create Your Pitch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8300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8E42-3977-3120-3261-8D1175C17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Next Workshop – Marketing on a Budget </a:t>
            </a:r>
            <a:br>
              <a:rPr lang="en-US" sz="3200" dirty="0"/>
            </a:br>
            <a:r>
              <a:rPr lang="en-US" sz="3200" dirty="0"/>
              <a:t>Reaching Your Ideal Customer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941E6-C858-DA18-8550-66043196C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Wednesday September 17 - 9am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55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22C53C4-7DB7-41B3-945A-6D72F3844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192520"/>
              </p:ext>
            </p:extLst>
          </p:nvPr>
        </p:nvGraphicFramePr>
        <p:xfrm>
          <a:off x="1866507" y="315058"/>
          <a:ext cx="6040832" cy="6638108"/>
        </p:xfrm>
        <a:graphic>
          <a:graphicData uri="http://schemas.openxmlformats.org/drawingml/2006/table">
            <a:tbl>
              <a:tblPr/>
              <a:tblGrid>
                <a:gridCol w="6040832">
                  <a:extLst>
                    <a:ext uri="{9D8B030D-6E8A-4147-A177-3AD203B41FA5}">
                      <a16:colId xmlns:a16="http://schemas.microsoft.com/office/drawing/2014/main" val="2462811485"/>
                    </a:ext>
                  </a:extLst>
                </a:gridCol>
              </a:tblGrid>
              <a:tr h="48124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Workshop Dates</a:t>
                      </a:r>
                      <a:endParaRPr lang="en-US" sz="1400">
                        <a:effectLst/>
                      </a:endParaRPr>
                    </a:p>
                  </a:txBody>
                  <a:tcPr marL="53456" marR="53456" marT="35637" marB="35637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904226"/>
                  </a:ext>
                </a:extLst>
              </a:tr>
              <a:tr h="41411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Workshop #1</a:t>
                      </a:r>
                    </a:p>
                  </a:txBody>
                  <a:tcPr marL="53456" marR="53456" marT="35637" marB="35637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74656"/>
                  </a:ext>
                </a:extLst>
              </a:tr>
              <a:tr h="36020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Wednesday August 20, 2025   9am</a:t>
                      </a:r>
                      <a:endParaRPr lang="en-US" sz="2000" b="0" dirty="0">
                        <a:effectLst/>
                      </a:endParaRPr>
                    </a:p>
                  </a:txBody>
                  <a:tcPr marL="53456" marR="53456" marT="35637" marB="35637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274316"/>
                  </a:ext>
                </a:extLst>
              </a:tr>
              <a:tr h="36020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Business Planning</a:t>
                      </a:r>
                    </a:p>
                  </a:txBody>
                  <a:tcPr marL="53456" marR="53456" marT="35637" marB="35637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174552"/>
                  </a:ext>
                </a:extLst>
              </a:tr>
              <a:tr h="41411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Workshop #2</a:t>
                      </a:r>
                    </a:p>
                  </a:txBody>
                  <a:tcPr marL="53456" marR="53456" marT="35637" marB="35637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043114"/>
                  </a:ext>
                </a:extLst>
              </a:tr>
              <a:tr h="50596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Wednesday September 17, 2025   9am </a:t>
                      </a:r>
                      <a:endParaRPr lang="en-US" sz="2000" b="0" dirty="0">
                        <a:effectLst/>
                      </a:endParaRPr>
                    </a:p>
                  </a:txBody>
                  <a:tcPr marL="53456" marR="53456" marT="35637" marB="35637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480142"/>
                  </a:ext>
                </a:extLst>
              </a:tr>
              <a:tr h="36020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Marketing on a Budget</a:t>
                      </a:r>
                    </a:p>
                  </a:txBody>
                  <a:tcPr marL="53456" marR="53456" marT="35637" marB="35637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984369"/>
                  </a:ext>
                </a:extLst>
              </a:tr>
              <a:tr h="36860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Workshop #3</a:t>
                      </a:r>
                    </a:p>
                  </a:txBody>
                  <a:tcPr marL="53456" marR="53456" marT="35637" marB="35637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914896"/>
                  </a:ext>
                </a:extLst>
              </a:tr>
              <a:tr h="36020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Wednesday October 15, 2025   9am </a:t>
                      </a:r>
                      <a:endParaRPr lang="en-US" sz="2000" b="0" dirty="0">
                        <a:effectLst/>
                      </a:endParaRPr>
                    </a:p>
                  </a:txBody>
                  <a:tcPr marL="53456" marR="53456" marT="35637" marB="35637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455338"/>
                  </a:ext>
                </a:extLst>
              </a:tr>
              <a:tr h="36020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Financials/Budgeting/Taxes</a:t>
                      </a:r>
                    </a:p>
                  </a:txBody>
                  <a:tcPr marL="53456" marR="53456" marT="35637" marB="35637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262373"/>
                  </a:ext>
                </a:extLst>
              </a:tr>
              <a:tr h="32024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Workshop #4</a:t>
                      </a:r>
                    </a:p>
                  </a:txBody>
                  <a:tcPr marL="53456" marR="53456" marT="35637" marB="35637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481183"/>
                  </a:ext>
                </a:extLst>
              </a:tr>
              <a:tr h="76858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Wednesday November 5, 2025  9am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Financing</a:t>
                      </a:r>
                    </a:p>
                  </a:txBody>
                  <a:tcPr marL="53456" marR="53456" marT="35637" marB="35637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2937296"/>
                  </a:ext>
                </a:extLst>
              </a:tr>
              <a:tr h="77775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</a:endParaRPr>
                    </a:p>
                  </a:txBody>
                  <a:tcPr marL="53456" marR="53456" marT="35637" marB="35637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631362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35BEE8C-0814-43B8-A3D2-40EDF5C2F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78000" y="1417275"/>
            <a:ext cx="4790000" cy="34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81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6A8DF-90EE-4F8F-A781-F02A0A7EB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Workshop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3B536-ABB2-481F-93AF-E1CC78CF8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latin typeface="Arial"/>
                <a:cs typeface="Arial"/>
              </a:rPr>
              <a:t>Build a safe environment</a:t>
            </a:r>
          </a:p>
          <a:p>
            <a:r>
              <a:rPr lang="en-US" dirty="0">
                <a:latin typeface="Arial"/>
                <a:cs typeface="Arial"/>
              </a:rPr>
              <a:t>Show respect 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Be “All In” - you get out what you put in</a:t>
            </a:r>
          </a:p>
          <a:p>
            <a:r>
              <a:rPr lang="en-US" dirty="0">
                <a:latin typeface="Arial"/>
                <a:cs typeface="Arial"/>
              </a:rPr>
              <a:t>Treat every business idea as the next great success, even if all you see are great big flaws 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Meet your fellow entrepreneurs</a:t>
            </a:r>
          </a:p>
          <a:p>
            <a:r>
              <a:rPr lang="en-US" dirty="0">
                <a:latin typeface="Arial"/>
                <a:cs typeface="Arial"/>
              </a:rPr>
              <a:t>Parking Lot</a:t>
            </a:r>
          </a:p>
          <a:p>
            <a:r>
              <a:rPr lang="en-US" dirty="0">
                <a:latin typeface="Arial"/>
                <a:cs typeface="Arial"/>
              </a:rPr>
              <a:t>Others?</a:t>
            </a:r>
          </a:p>
        </p:txBody>
      </p:sp>
    </p:spTree>
    <p:extLst>
      <p:ext uri="{BB962C8B-B14F-4D97-AF65-F5344CB8AC3E}">
        <p14:creationId xmlns:p14="http://schemas.microsoft.com/office/powerpoint/2010/main" val="654751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1A19C-DE89-9EF5-55D5-57F96ADB7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Get to Know Each 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D0B83-801A-A98B-20EC-5B7DCC660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my friend (name)</a:t>
            </a:r>
          </a:p>
          <a:p>
            <a:r>
              <a:rPr lang="en-US" dirty="0"/>
              <a:t>(Name) favorite non-work thing to do is…?</a:t>
            </a:r>
          </a:p>
          <a:p>
            <a:r>
              <a:rPr lang="en-US" dirty="0"/>
              <a:t>(Name) has lived in (hometown) since and moved here because…?</a:t>
            </a:r>
          </a:p>
          <a:p>
            <a:r>
              <a:rPr lang="en-US" dirty="0"/>
              <a:t>(Name) favorite thing about (hometown) is…?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1158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SGR Workshop - Roadmap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F91401-2D18-4173-90EA-3E0875DEB612}"/>
              </a:ext>
            </a:extLst>
          </p:cNvPr>
          <p:cNvSpPr/>
          <p:nvPr/>
        </p:nvSpPr>
        <p:spPr>
          <a:xfrm>
            <a:off x="6829184" y="4572000"/>
            <a:ext cx="1857616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FFFFFF"/>
                </a:solidFill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3F249A9-2795-4FB1-A70D-1224EC41D616}"/>
              </a:ext>
            </a:extLst>
          </p:cNvPr>
          <p:cNvGraphicFramePr/>
          <p:nvPr/>
        </p:nvGraphicFramePr>
        <p:xfrm>
          <a:off x="2438400" y="1951038"/>
          <a:ext cx="7048500" cy="4373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ED19559-E561-41B1-AD7D-63D51BBC7AC5}"/>
              </a:ext>
            </a:extLst>
          </p:cNvPr>
          <p:cNvSpPr txBox="1"/>
          <p:nvPr/>
        </p:nvSpPr>
        <p:spPr>
          <a:xfrm>
            <a:off x="7086600" y="5181600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“A goal without a plan is just a wish.” – Antoine de Saint-Exupery </a:t>
            </a:r>
          </a:p>
        </p:txBody>
      </p:sp>
    </p:spTree>
    <p:extLst>
      <p:ext uri="{BB962C8B-B14F-4D97-AF65-F5344CB8AC3E}">
        <p14:creationId xmlns:p14="http://schemas.microsoft.com/office/powerpoint/2010/main" val="4078467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374E-0BF3-4A0F-8343-BD6451B9E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Workshop Goals and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2EFDB-AFBE-47AA-A428-3469B18BC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68392"/>
            <a:ext cx="8229600" cy="4435848"/>
          </a:xfrm>
        </p:spPr>
        <p:txBody>
          <a:bodyPr/>
          <a:lstStyle/>
          <a:p>
            <a:r>
              <a:rPr lang="en-US" dirty="0"/>
              <a:t>Entrepreneur </a:t>
            </a:r>
            <a:r>
              <a:rPr lang="en-US" b="1" i="1" dirty="0"/>
              <a:t>Guidance</a:t>
            </a:r>
          </a:p>
          <a:p>
            <a:pPr lvl="1"/>
            <a:r>
              <a:rPr lang="en-US" dirty="0"/>
              <a:t>Establish the entrepreneur mindset</a:t>
            </a:r>
          </a:p>
          <a:p>
            <a:pPr lvl="1"/>
            <a:r>
              <a:rPr lang="en-US" dirty="0"/>
              <a:t>Identify and pursue viable business opportunities</a:t>
            </a:r>
          </a:p>
          <a:p>
            <a:pPr lvl="1"/>
            <a:r>
              <a:rPr lang="en-US" dirty="0"/>
              <a:t>Understand business concepts and skills</a:t>
            </a:r>
          </a:p>
          <a:p>
            <a:pPr lvl="1"/>
            <a:r>
              <a:rPr lang="en-US" dirty="0"/>
              <a:t>Take business concepts and turn into actions</a:t>
            </a:r>
          </a:p>
          <a:p>
            <a:pPr lvl="1"/>
            <a:r>
              <a:rPr lang="en-US" dirty="0"/>
              <a:t>Identify Markets</a:t>
            </a:r>
          </a:p>
          <a:p>
            <a:pPr lvl="1"/>
            <a:r>
              <a:rPr lang="en-US" dirty="0"/>
              <a:t>Build individual capacity to finance business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13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01AF36-6240-4544-8351-C1505BEAC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Most Important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0B5BA2-384C-4FAD-BD8F-41F50E922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Create peer-to-peer learning opportunities</a:t>
            </a:r>
          </a:p>
          <a:p>
            <a:r>
              <a:rPr lang="en-US">
                <a:latin typeface="Arial"/>
                <a:cs typeface="Arial"/>
              </a:rPr>
              <a:t>Develop a peer support network</a:t>
            </a:r>
          </a:p>
          <a:p>
            <a:r>
              <a:rPr lang="en-US">
                <a:latin typeface="Arial"/>
                <a:cs typeface="Arial"/>
              </a:rPr>
              <a:t>Identify helpful resources</a:t>
            </a: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DCF7C2-D341-4D25-94FD-62EC7F8E5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18858" y="3723326"/>
            <a:ext cx="3100957" cy="232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07383"/>
      </p:ext>
    </p:extLst>
  </p:cSld>
  <p:clrMapOvr>
    <a:masterClrMapping/>
  </p:clrMapOvr>
</p:sld>
</file>

<file path=ppt/theme/theme1.xml><?xml version="1.0" encoding="utf-8"?>
<a:theme xmlns:a="http://schemas.openxmlformats.org/drawingml/2006/main" name="1_RCAC_Powerpoint_Template_2">
  <a:themeElements>
    <a:clrScheme name="RCAC theme">
      <a:dk1>
        <a:srgbClr val="000000"/>
      </a:dk1>
      <a:lt1>
        <a:srgbClr val="FFFFFF"/>
      </a:lt1>
      <a:dk2>
        <a:srgbClr val="76391B"/>
      </a:dk2>
      <a:lt2>
        <a:srgbClr val="276092"/>
      </a:lt2>
      <a:accent1>
        <a:srgbClr val="276092"/>
      </a:accent1>
      <a:accent2>
        <a:srgbClr val="76391B"/>
      </a:accent2>
      <a:accent3>
        <a:srgbClr val="4A7628"/>
      </a:accent3>
      <a:accent4>
        <a:srgbClr val="786E63"/>
      </a:accent4>
      <a:accent5>
        <a:srgbClr val="276092"/>
      </a:accent5>
      <a:accent6>
        <a:srgbClr val="76391B"/>
      </a:accent6>
      <a:hlink>
        <a:srgbClr val="276092"/>
      </a:hlink>
      <a:folHlink>
        <a:srgbClr val="2B11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CAC Powerpoint Template" id="{02C61ADC-B101-48F0-96DD-53524BF39C15}" vid="{B55D3FB6-BF55-467E-9D64-E6A156CA3563}"/>
    </a:ext>
  </a:extLst>
</a:theme>
</file>

<file path=ppt/theme/theme2.xml><?xml version="1.0" encoding="utf-8"?>
<a:theme xmlns:a="http://schemas.openxmlformats.org/drawingml/2006/main" name="1_RCAC Powerpoint Template">
  <a:themeElements>
    <a:clrScheme name="RCAC theme">
      <a:dk1>
        <a:srgbClr val="000000"/>
      </a:dk1>
      <a:lt1>
        <a:srgbClr val="FFFFFF"/>
      </a:lt1>
      <a:dk2>
        <a:srgbClr val="76391B"/>
      </a:dk2>
      <a:lt2>
        <a:srgbClr val="276092"/>
      </a:lt2>
      <a:accent1>
        <a:srgbClr val="276092"/>
      </a:accent1>
      <a:accent2>
        <a:srgbClr val="76391B"/>
      </a:accent2>
      <a:accent3>
        <a:srgbClr val="4A7628"/>
      </a:accent3>
      <a:accent4>
        <a:srgbClr val="786E63"/>
      </a:accent4>
      <a:accent5>
        <a:srgbClr val="276092"/>
      </a:accent5>
      <a:accent6>
        <a:srgbClr val="76391B"/>
      </a:accent6>
      <a:hlink>
        <a:srgbClr val="276092"/>
      </a:hlink>
      <a:folHlink>
        <a:srgbClr val="2B11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CAC_Powerpoint_Template_2">
  <a:themeElements>
    <a:clrScheme name="RCAC theme">
      <a:dk1>
        <a:srgbClr val="000000"/>
      </a:dk1>
      <a:lt1>
        <a:srgbClr val="FFFFFF"/>
      </a:lt1>
      <a:dk2>
        <a:srgbClr val="76391B"/>
      </a:dk2>
      <a:lt2>
        <a:srgbClr val="276092"/>
      </a:lt2>
      <a:accent1>
        <a:srgbClr val="276092"/>
      </a:accent1>
      <a:accent2>
        <a:srgbClr val="76391B"/>
      </a:accent2>
      <a:accent3>
        <a:srgbClr val="4A7628"/>
      </a:accent3>
      <a:accent4>
        <a:srgbClr val="786E63"/>
      </a:accent4>
      <a:accent5>
        <a:srgbClr val="276092"/>
      </a:accent5>
      <a:accent6>
        <a:srgbClr val="76391B"/>
      </a:accent6>
      <a:hlink>
        <a:srgbClr val="276092"/>
      </a:hlink>
      <a:folHlink>
        <a:srgbClr val="2B11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CAC Powerpoint Template" id="{02C61ADC-B101-48F0-96DD-53524BF39C15}" vid="{B55D3FB6-BF55-467E-9D64-E6A156CA356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1768</Words>
  <Application>Microsoft Office PowerPoint</Application>
  <PresentationFormat>Widescreen</PresentationFormat>
  <Paragraphs>286</Paragraphs>
  <Slides>34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Aptos</vt:lpstr>
      <vt:lpstr>Arial</vt:lpstr>
      <vt:lpstr>Arial Narrow</vt:lpstr>
      <vt:lpstr>Calibri</vt:lpstr>
      <vt:lpstr>Wingdings</vt:lpstr>
      <vt:lpstr>1_RCAC_Powerpoint_Template_2</vt:lpstr>
      <vt:lpstr>1_RCAC Powerpoint Template</vt:lpstr>
      <vt:lpstr>RCAC_Powerpoint_Template_2</vt:lpstr>
      <vt:lpstr>Start, Grow, Revive Your Business</vt:lpstr>
      <vt:lpstr>Your Facilitators: </vt:lpstr>
      <vt:lpstr>Sponsor &amp; Community Partner</vt:lpstr>
      <vt:lpstr>PowerPoint Presentation</vt:lpstr>
      <vt:lpstr>Workshop Expectations</vt:lpstr>
      <vt:lpstr>Let’s Get to Know Each Other</vt:lpstr>
      <vt:lpstr>SGR Workshop - Roadmap  </vt:lpstr>
      <vt:lpstr>Workshop Goals and Takeaways</vt:lpstr>
      <vt:lpstr>Most Important</vt:lpstr>
      <vt:lpstr>The Paperwork</vt:lpstr>
      <vt:lpstr>What do successful small businesses have in common?</vt:lpstr>
      <vt:lpstr>Agenda</vt:lpstr>
      <vt:lpstr>Why Are You Here Today?</vt:lpstr>
      <vt:lpstr>Critical Business Skills</vt:lpstr>
      <vt:lpstr>PowerPoint Presentation</vt:lpstr>
      <vt:lpstr>Critical Business Skills</vt:lpstr>
      <vt:lpstr>Myth of the Perfect Entrepreneur</vt:lpstr>
      <vt:lpstr>Personal Reflection</vt:lpstr>
      <vt:lpstr>PowerPoint Presentation</vt:lpstr>
      <vt:lpstr>The Business Plan</vt:lpstr>
      <vt:lpstr>The Business Plan:  Roadmap – Compass or Both</vt:lpstr>
      <vt:lpstr>The Business Plan</vt:lpstr>
      <vt:lpstr>Business Plan Writing Resources</vt:lpstr>
      <vt:lpstr>Problem, Solution, Connection Canvas</vt:lpstr>
      <vt:lpstr>PowerPoint Presentation</vt:lpstr>
      <vt:lpstr>The Ice House Opportunity Discovery Canvas</vt:lpstr>
      <vt:lpstr>Mission       Vision</vt:lpstr>
      <vt:lpstr>Selling Your Story</vt:lpstr>
      <vt:lpstr>What’s Your Story?</vt:lpstr>
      <vt:lpstr>Developing a Pitch</vt:lpstr>
      <vt:lpstr>What is a Pitch?</vt:lpstr>
      <vt:lpstr>Activity: Developing a Pitch</vt:lpstr>
      <vt:lpstr>Recap</vt:lpstr>
      <vt:lpstr>Next Workshop – Marketing on a Budget  Reaching Your Ideal Customer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 Dever</dc:creator>
  <cp:lastModifiedBy>Dan Dever</cp:lastModifiedBy>
  <cp:revision>2</cp:revision>
  <dcterms:created xsi:type="dcterms:W3CDTF">2025-07-25T16:23:31Z</dcterms:created>
  <dcterms:modified xsi:type="dcterms:W3CDTF">2025-08-18T18:47:37Z</dcterms:modified>
</cp:coreProperties>
</file>