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</p:sldIdLst>
  <p:sldSz cx="7772400" cy="10058400"/>
  <p:notesSz cx="7010400" cy="92964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entury Gothic" panose="020B0502020202020204" pitchFamily="34" charset="0"/>
      <p:regular r:id="rId7"/>
      <p:bold r:id="rId8"/>
      <p:italic r:id="rId9"/>
      <p:boldItalic r:id="rId10"/>
    </p:embeddedFont>
    <p:embeddedFont>
      <p:font typeface="Georgia" panose="02040502050405020303" pitchFamily="18" charset="0"/>
      <p:regular r:id="rId11"/>
      <p:bold r:id="rId12"/>
      <p:italic r:id="rId13"/>
      <p:boldItalic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Light Style 3 - Accent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2982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font" Target="fonts/font11.fntdata"/><Relationship Id="rId18" Type="http://schemas.openxmlformats.org/officeDocument/2006/relationships/tableStyles" Target="tableStyle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presProps" Target="presProps.xml"/><Relationship Id="rId10" Type="http://schemas.openxmlformats.org/officeDocument/2006/relationships/font" Target="fonts/font8.fntdata"/><Relationship Id="rId19" Type="http://schemas.microsoft.com/office/2016/11/relationships/changesInfo" Target="changesInfos/changesInfo1.xml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font" Target="fonts/font12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esalen Luna" userId="5996bfc2-6c6a-4205-b61b-3e7f14de456c" providerId="ADAL" clId="{8FD81BB0-DB3F-4473-B6D0-2CBD89E81572}"/>
    <pc:docChg chg="modSld">
      <pc:chgData name="Jesalen Luna" userId="5996bfc2-6c6a-4205-b61b-3e7f14de456c" providerId="ADAL" clId="{8FD81BB0-DB3F-4473-B6D0-2CBD89E81572}" dt="2021-07-23T16:13:37.314" v="195" actId="20577"/>
      <pc:docMkLst>
        <pc:docMk/>
      </pc:docMkLst>
      <pc:sldChg chg="modSp mod">
        <pc:chgData name="Jesalen Luna" userId="5996bfc2-6c6a-4205-b61b-3e7f14de456c" providerId="ADAL" clId="{8FD81BB0-DB3F-4473-B6D0-2CBD89E81572}" dt="2021-07-23T16:13:37.314" v="195" actId="20577"/>
        <pc:sldMkLst>
          <pc:docMk/>
          <pc:sldMk cId="0" sldId="256"/>
        </pc:sldMkLst>
        <pc:spChg chg="mod">
          <ac:chgData name="Jesalen Luna" userId="5996bfc2-6c6a-4205-b61b-3e7f14de456c" providerId="ADAL" clId="{8FD81BB0-DB3F-4473-B6D0-2CBD89E81572}" dt="2021-07-23T16:13:37.314" v="195" actId="20577"/>
          <ac:spMkLst>
            <pc:docMk/>
            <pc:sldMk cId="0" sldId="256"/>
            <ac:spMk id="6" creationId="{00000000-0000-0000-0000-000000000000}"/>
          </ac:spMkLst>
        </pc:spChg>
        <pc:graphicFrameChg chg="modGraphic">
          <ac:chgData name="Jesalen Luna" userId="5996bfc2-6c6a-4205-b61b-3e7f14de456c" providerId="ADAL" clId="{8FD81BB0-DB3F-4473-B6D0-2CBD89E81572}" dt="2021-07-21T23:03:49.873" v="171" actId="20577"/>
          <ac:graphicFrameMkLst>
            <pc:docMk/>
            <pc:sldMk cId="0" sldId="256"/>
            <ac:graphicFrameMk id="17" creationId="{4D4CD998-EDE2-4D23-B2E5-6FD55FCBA7CF}"/>
          </ac:graphicFrameMkLst>
        </pc:graphicFrame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7/23/2021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www.douglasaz.gov/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25616" y="995691"/>
            <a:ext cx="6359382" cy="5447480"/>
            <a:chOff x="-127188" y="-492181"/>
            <a:chExt cx="8479176" cy="7263307"/>
          </a:xfrm>
        </p:grpSpPr>
        <p:sp>
          <p:nvSpPr>
            <p:cNvPr id="3" name="TextBox 3"/>
            <p:cNvSpPr txBox="1"/>
            <p:nvPr/>
          </p:nvSpPr>
          <p:spPr>
            <a:xfrm>
              <a:off x="818569" y="148651"/>
              <a:ext cx="6718300" cy="9413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1814"/>
                </a:lnSpc>
              </a:pPr>
              <a:endParaRPr lang="en-US" sz="2400" spc="56" dirty="0">
                <a:solidFill>
                  <a:srgbClr val="222325"/>
                </a:solidFill>
                <a:latin typeface="Georgia" panose="02040502050405020303" pitchFamily="18" charset="0"/>
              </a:endParaRPr>
            </a:p>
            <a:p>
              <a:pPr algn="ctr">
                <a:lnSpc>
                  <a:spcPts val="1814"/>
                </a:lnSpc>
              </a:pPr>
              <a:endParaRPr lang="en-US" sz="2400" spc="56" dirty="0">
                <a:solidFill>
                  <a:srgbClr val="222325"/>
                </a:solidFill>
                <a:latin typeface="Georgia" panose="02040502050405020303" pitchFamily="18" charset="0"/>
              </a:endParaRPr>
            </a:p>
            <a:p>
              <a:pPr algn="ctr">
                <a:lnSpc>
                  <a:spcPts val="1814"/>
                </a:lnSpc>
              </a:pPr>
              <a:r>
                <a:rPr lang="en-US" sz="2400" spc="56" dirty="0">
                  <a:solidFill>
                    <a:srgbClr val="222325"/>
                  </a:solidFill>
                  <a:latin typeface="Georgia" panose="02040502050405020303" pitchFamily="18" charset="0"/>
                </a:rPr>
                <a:t>PUBLIC NOTICE</a:t>
              </a: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3453" y="1557967"/>
              <a:ext cx="8348535" cy="27836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11"/>
                </a:lnSpc>
              </a:pPr>
              <a:endParaRPr lang="en-US" sz="1200" spc="45" dirty="0">
                <a:solidFill>
                  <a:srgbClr val="222325"/>
                </a:solidFill>
                <a:latin typeface="Georgia" panose="02040502050405020303" pitchFamily="18" charset="0"/>
              </a:endParaRP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-127188" y="6498573"/>
              <a:ext cx="6692899" cy="27255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1814"/>
                </a:lnSpc>
              </a:pPr>
              <a:r>
                <a:rPr lang="en-US" sz="1100" dirty="0">
                  <a:solidFill>
                    <a:srgbClr val="222325"/>
                  </a:solidFill>
                  <a:latin typeface="Century Gothic" panose="020B0502020202020204" pitchFamily="34" charset="0"/>
                </a:rPr>
                <a:t>Posted at City Hall on Friday, July 23, 2021, at 9:30 a.m. by:</a:t>
              </a: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4023456" y="-492181"/>
              <a:ext cx="4300421" cy="478764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ts val="2785"/>
                </a:lnSpc>
              </a:pPr>
              <a:r>
                <a:rPr lang="en-US" sz="1200" i="1" dirty="0"/>
                <a:t>Embracing our Heritage, Advancing our Future</a:t>
              </a:r>
              <a:endParaRPr sz="1200" i="1" dirty="0"/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1371600" y="9547275"/>
            <a:ext cx="5744624" cy="1726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1503"/>
              </a:lnSpc>
            </a:pPr>
            <a:r>
              <a:rPr lang="en-US" sz="1000" spc="19" dirty="0">
                <a:solidFill>
                  <a:srgbClr val="222325"/>
                </a:solidFill>
                <a:latin typeface="Century Gothic" panose="020B0502020202020204" pitchFamily="34" charset="0"/>
              </a:rPr>
              <a:t>425 10</a:t>
            </a:r>
            <a:r>
              <a:rPr lang="en-US" sz="1000" spc="19" baseline="30000" dirty="0">
                <a:solidFill>
                  <a:srgbClr val="222325"/>
                </a:solidFill>
                <a:latin typeface="Century Gothic" panose="020B0502020202020204" pitchFamily="34" charset="0"/>
              </a:rPr>
              <a:t>th</a:t>
            </a:r>
            <a:r>
              <a:rPr lang="en-US" sz="1000" spc="19" dirty="0">
                <a:solidFill>
                  <a:srgbClr val="222325"/>
                </a:solidFill>
                <a:latin typeface="Century Gothic" panose="020B0502020202020204" pitchFamily="34" charset="0"/>
              </a:rPr>
              <a:t> Street, Douglas, AZ 85607 | 520.417.7302 | Website: </a:t>
            </a:r>
            <a:r>
              <a:rPr lang="en-US" sz="1000" spc="19" dirty="0">
                <a:solidFill>
                  <a:srgbClr val="222325"/>
                </a:solidFill>
                <a:latin typeface="Century Gothic" panose="020B0502020202020204" pitchFamily="34" charset="0"/>
                <a:hlinkClick r:id="rId2"/>
              </a:rPr>
              <a:t>www.douglasaz.gov</a:t>
            </a:r>
            <a:endParaRPr lang="en-US" sz="1000" spc="19" dirty="0">
              <a:solidFill>
                <a:srgbClr val="222325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AutoShape 9"/>
          <p:cNvSpPr/>
          <p:nvPr/>
        </p:nvSpPr>
        <p:spPr>
          <a:xfrm>
            <a:off x="0" y="1"/>
            <a:ext cx="761999" cy="10058399"/>
          </a:xfrm>
          <a:prstGeom prst="rect">
            <a:avLst/>
          </a:prstGeom>
          <a:solidFill>
            <a:srgbClr val="537785"/>
          </a:solidFill>
        </p:spPr>
      </p:sp>
      <p:pic>
        <p:nvPicPr>
          <p:cNvPr id="1027" name="Picture 3" descr="City of Douglas">
            <a:extLst>
              <a:ext uri="{FF2B5EF4-FFF2-40B4-BE49-F238E27FC236}">
                <a16:creationId xmlns:a16="http://schemas.microsoft.com/office/drawing/2014/main" id="{C263EE49-A32B-43AE-828B-68644D838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38449"/>
            <a:ext cx="2766746" cy="818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8">
            <a:extLst>
              <a:ext uri="{FF2B5EF4-FFF2-40B4-BE49-F238E27FC236}">
                <a16:creationId xmlns:a16="http://schemas.microsoft.com/office/drawing/2014/main" id="{A75FA099-539A-49AF-8135-EF9A680685E7}"/>
              </a:ext>
            </a:extLst>
          </p:cNvPr>
          <p:cNvSpPr txBox="1"/>
          <p:nvPr/>
        </p:nvSpPr>
        <p:spPr>
          <a:xfrm>
            <a:off x="1166288" y="8763000"/>
            <a:ext cx="5744624" cy="555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03"/>
              </a:lnSpc>
            </a:pPr>
            <a:r>
              <a:rPr lang="en-US" sz="700" spc="19" dirty="0">
                <a:solidFill>
                  <a:srgbClr val="222325"/>
                </a:solidFill>
                <a:latin typeface="Georgia" panose="02040502050405020303" pitchFamily="18" charset="0"/>
              </a:rPr>
              <a:t>NOTICE IS HEREBY GIVEN THAT MEMBERS OF THE CITY OF DOUGLAS COUNCIL WILL ATTEND THE ABOVE-MENTIONED MEETING AND/OR EVENTS, A QUORUM MAY BE PRESENT.</a:t>
            </a:r>
          </a:p>
          <a:p>
            <a:pPr algn="ctr">
              <a:lnSpc>
                <a:spcPts val="1503"/>
              </a:lnSpc>
            </a:pPr>
            <a:r>
              <a:rPr lang="en-US" sz="700" spc="19" dirty="0">
                <a:solidFill>
                  <a:srgbClr val="222325"/>
                </a:solidFill>
                <a:latin typeface="Georgia" panose="02040502050405020303" pitchFamily="18" charset="0"/>
              </a:rPr>
              <a:t>NO BUSINESS OF THE PUBLIC BODY WILL BE DISCUSSED AND NO ACTION WILL BE TAKEN.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5E49C7A-9BF5-4425-9B4D-7C589651EA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492061"/>
            <a:ext cx="2218785" cy="739595"/>
          </a:xfrm>
          <a:prstGeom prst="rect">
            <a:avLst/>
          </a:prstGeom>
        </p:spPr>
      </p:pic>
      <p:graphicFrame>
        <p:nvGraphicFramePr>
          <p:cNvPr id="17" name="Table 16">
            <a:extLst>
              <a:ext uri="{FF2B5EF4-FFF2-40B4-BE49-F238E27FC236}">
                <a16:creationId xmlns:a16="http://schemas.microsoft.com/office/drawing/2014/main" id="{4D4CD998-EDE2-4D23-B2E5-6FD55FCBA7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5597530"/>
              </p:ext>
            </p:extLst>
          </p:nvPr>
        </p:nvGraphicFramePr>
        <p:xfrm>
          <a:off x="925616" y="2544551"/>
          <a:ext cx="6278128" cy="1005840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1284184">
                  <a:extLst>
                    <a:ext uri="{9D8B030D-6E8A-4147-A177-3AD203B41FA5}">
                      <a16:colId xmlns:a16="http://schemas.microsoft.com/office/drawing/2014/main" val="3567530414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307797982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325907724"/>
                    </a:ext>
                  </a:extLst>
                </a:gridCol>
                <a:gridCol w="1793544">
                  <a:extLst>
                    <a:ext uri="{9D8B030D-6E8A-4147-A177-3AD203B41FA5}">
                      <a16:colId xmlns:a16="http://schemas.microsoft.com/office/drawing/2014/main" val="1504178644"/>
                    </a:ext>
                  </a:extLst>
                </a:gridCol>
              </a:tblGrid>
              <a:tr h="723533"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July 27, 2021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Mayor and Council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Douglas Education Partnership Council Meeting</a:t>
                      </a:r>
                    </a:p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Douglas Fire Department </a:t>
                      </a:r>
                    </a:p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1400 E. 10</a:t>
                      </a:r>
                      <a:r>
                        <a:rPr lang="en-US" sz="1000" b="1" baseline="30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th</a:t>
                      </a: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 Street </a:t>
                      </a:r>
                    </a:p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Douglas, AZ 85607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Meeting begins at 10:00 a.m.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816927"/>
                  </a:ext>
                </a:extLst>
              </a:tr>
            </a:tbl>
          </a:graphicData>
        </a:graphic>
      </p:graphicFrame>
      <p:pic>
        <p:nvPicPr>
          <p:cNvPr id="10" name="Picture 9" descr="Diagram&#10;&#10;Description automatically generated">
            <a:extLst>
              <a:ext uri="{FF2B5EF4-FFF2-40B4-BE49-F238E27FC236}">
                <a16:creationId xmlns:a16="http://schemas.microsoft.com/office/drawing/2014/main" id="{26CADB9E-DB08-49A9-819E-5835B1BBF5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5616" y="5257800"/>
            <a:ext cx="1829456" cy="97571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557</TotalTime>
  <Words>123</Words>
  <Application>Microsoft Office PowerPoint</Application>
  <PresentationFormat>Custom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Century Gothic</vt:lpstr>
      <vt:lpstr>Calibri</vt:lpstr>
      <vt:lpstr>Georgia</vt:lpstr>
      <vt:lpstr>Arial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Yellow Simple Company Letterhead</dc:title>
  <dc:creator>Alma Andrade</dc:creator>
  <cp:lastModifiedBy>Jesalen Luna</cp:lastModifiedBy>
  <cp:revision>10</cp:revision>
  <cp:lastPrinted>2021-07-12T15:47:18Z</cp:lastPrinted>
  <dcterms:created xsi:type="dcterms:W3CDTF">2006-08-16T00:00:00Z</dcterms:created>
  <dcterms:modified xsi:type="dcterms:W3CDTF">2021-07-23T16:13:40Z</dcterms:modified>
  <dc:identifier>DAECvSuYT_Y</dc:identifier>
</cp:coreProperties>
</file>